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3.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4.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5.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theme/theme6.xml" ContentType="application/vnd.openxmlformats-officedocument.theme+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7.xml" ContentType="application/vnd.openxmlformats-officedocument.theme+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theme/theme8.xml" ContentType="application/vnd.openxmlformats-officedocument.theme+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theme/theme9.xml" ContentType="application/vnd.openxmlformats-officedocument.theme+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theme/theme10.xml" ContentType="application/vnd.openxmlformats-officedocument.theme+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theme/theme11.xml" ContentType="application/vnd.openxmlformats-officedocument.theme+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theme/theme12.xml" ContentType="application/vnd.openxmlformats-officedocument.theme+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theme/theme13.xml" ContentType="application/vnd.openxmlformats-officedocument.theme+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 id="2147483712" r:id="rId5"/>
    <p:sldMasterId id="2147484458" r:id="rId6"/>
    <p:sldMasterId id="2147483793" r:id="rId7"/>
    <p:sldMasterId id="2147483858" r:id="rId8"/>
    <p:sldMasterId id="2147483898" r:id="rId9"/>
    <p:sldMasterId id="2147483920" r:id="rId10"/>
    <p:sldMasterId id="2147483957" r:id="rId11"/>
    <p:sldMasterId id="2147484272" r:id="rId12"/>
    <p:sldMasterId id="2147484389" r:id="rId13"/>
    <p:sldMasterId id="2147483758" r:id="rId14"/>
    <p:sldMasterId id="2147484484" r:id="rId15"/>
    <p:sldMasterId id="2147484498" r:id="rId16"/>
    <p:sldMasterId id="2147484533" r:id="rId17"/>
  </p:sldMasterIdLst>
  <p:notesMasterIdLst>
    <p:notesMasterId r:id="rId44"/>
  </p:notesMasterIdLst>
  <p:handoutMasterIdLst>
    <p:handoutMasterId r:id="rId45"/>
  </p:handoutMasterIdLst>
  <p:sldIdLst>
    <p:sldId id="2147477963" r:id="rId18"/>
    <p:sldId id="2141411164" r:id="rId19"/>
    <p:sldId id="2147480762" r:id="rId20"/>
    <p:sldId id="2147480425" r:id="rId21"/>
    <p:sldId id="2147480763" r:id="rId22"/>
    <p:sldId id="2147480488" r:id="rId23"/>
    <p:sldId id="2147480765" r:id="rId24"/>
    <p:sldId id="2147480719" r:id="rId25"/>
    <p:sldId id="2147480766" r:id="rId26"/>
    <p:sldId id="2147480767" r:id="rId27"/>
    <p:sldId id="2147480768" r:id="rId28"/>
    <p:sldId id="2147480769" r:id="rId29"/>
    <p:sldId id="2147480770" r:id="rId30"/>
    <p:sldId id="2147480486" r:id="rId31"/>
    <p:sldId id="2147480771" r:id="rId32"/>
    <p:sldId id="2147480772" r:id="rId33"/>
    <p:sldId id="2147480716" r:id="rId34"/>
    <p:sldId id="2147480714" r:id="rId35"/>
    <p:sldId id="2147480773" r:id="rId36"/>
    <p:sldId id="2147480723" r:id="rId37"/>
    <p:sldId id="2147480717" r:id="rId38"/>
    <p:sldId id="2147480724" r:id="rId39"/>
    <p:sldId id="2147480729" r:id="rId40"/>
    <p:sldId id="2147480437" r:id="rId41"/>
    <p:sldId id="2147480485" r:id="rId42"/>
    <p:sldId id="2147480726"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8277CDF-BA4E-4E79-844F-2314AB7199D1}">
          <p14:sldIdLst>
            <p14:sldId id="2147477963"/>
            <p14:sldId id="2141411164"/>
            <p14:sldId id="2147480762"/>
            <p14:sldId id="2147480425"/>
            <p14:sldId id="2147480763"/>
            <p14:sldId id="2147480488"/>
            <p14:sldId id="2147480765"/>
            <p14:sldId id="2147480719"/>
            <p14:sldId id="2147480766"/>
            <p14:sldId id="2147480767"/>
            <p14:sldId id="2147480768"/>
            <p14:sldId id="2147480769"/>
            <p14:sldId id="2147480770"/>
            <p14:sldId id="2147480486"/>
            <p14:sldId id="2147480771"/>
            <p14:sldId id="2147480772"/>
            <p14:sldId id="2147480716"/>
            <p14:sldId id="2147480714"/>
            <p14:sldId id="2147480773"/>
            <p14:sldId id="2147480723"/>
            <p14:sldId id="2147480717"/>
            <p14:sldId id="2147480724"/>
            <p14:sldId id="2147480729"/>
          </p14:sldIdLst>
        </p14:section>
        <p14:section name="4 Call to action" id="{1B8D5B10-6B66-44B5-8218-2B3F7C036AEA}">
          <p14:sldIdLst>
            <p14:sldId id="2147480437"/>
            <p14:sldId id="2147480485"/>
            <p14:sldId id="214748072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559204-76BD-800B-1360-B690F3D4B381}" name="Jason Huang" initials="JH" userId="S::jasonhuang@microsoft.com::8d3840b8-bd1a-4e2c-9b62-d5a6e4a10f1b" providerId="AD"/>
  <p188:author id="{9CD3E91A-ABD3-E957-B063-AB4AB7981093}" name="Scott Sewell" initials="" userId="S::misewell@microsoft.com::de457e2e-e45e-424a-a509-131ccbd0ed4d" providerId="AD"/>
  <p188:author id="{4D7C1538-D0B5-9B45-3CD8-F1E6B45F1FF1}" name="Steven Koppens" initials="SK" userId="S::stkop@microsoft.com::98600e50-5b6c-4d64-8310-f4f9237790df" providerId="AD"/>
  <p188:author id="{C1ED914C-9C81-9F39-1BA7-F93DDC99B8A5}" name="Jim Tang" initials="JT" userId="S::tayu@microsoft.com::6b07aa49-1307-40a0-8445-94399bee6175" providerId="AD"/>
  <p188:author id="{7C56F692-00AB-B281-5ED8-7DC9F7C66E3D}" name="Milinda Vitharana" initials="MV" userId="S::milindav@microsoft.com::01b270ce-8735-4b12-b822-67f6b9dbc1e7" providerId="AD"/>
  <p188:author id="{6CAE77B9-AC30-2A95-98C0-01F144C50651}" name="Oleg Ovanesyan (HE/HIM)" initials="OO(" userId="S::olegov@microsoft.com::3c20d76d-9126-45ec-b3df-4ef0794dd8a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BF0FF"/>
    <a:srgbClr val="7030A0"/>
    <a:srgbClr val="0070C0"/>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E55650-D804-4C5E-8941-579C1354C281}" v="35" dt="2023-11-01T12:36:46.686"/>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93" autoAdjust="0"/>
    <p:restoredTop sz="93818" autoAdjust="0"/>
  </p:normalViewPr>
  <p:slideViewPr>
    <p:cSldViewPr snapToGrid="0">
      <p:cViewPr varScale="1">
        <p:scale>
          <a:sx n="106" d="100"/>
          <a:sy n="106" d="100"/>
        </p:scale>
        <p:origin x="39" y="4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3.xml"/><Relationship Id="rId29" Type="http://schemas.openxmlformats.org/officeDocument/2006/relationships/slide" Target="slides/slide12.xml"/><Relationship Id="rId41"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notesMaster" Target="notesMasters/notesMaster1.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theme" Target="theme/theme1.xml"/><Relationship Id="rId8" Type="http://schemas.openxmlformats.org/officeDocument/2006/relationships/slideMaster" Target="slideMasters/slideMaster5.xml"/><Relationship Id="rId51"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ila Yadav" userId="2bc4a56e-4d60-4cdb-8888-50ac7d858268" providerId="ADAL" clId="{9FE55650-D804-4C5E-8941-579C1354C281}"/>
    <pc:docChg chg="undo custSel addSld delSld modSld sldOrd modSection">
      <pc:chgData name="Jila Yadav" userId="2bc4a56e-4d60-4cdb-8888-50ac7d858268" providerId="ADAL" clId="{9FE55650-D804-4C5E-8941-579C1354C281}" dt="2023-11-01T13:34:10" v="3736" actId="33524"/>
      <pc:docMkLst>
        <pc:docMk/>
      </pc:docMkLst>
      <pc:sldChg chg="modNotesTx">
        <pc:chgData name="Jila Yadav" userId="2bc4a56e-4d60-4cdb-8888-50ac7d858268" providerId="ADAL" clId="{9FE55650-D804-4C5E-8941-579C1354C281}" dt="2023-10-27T14:03:03.904" v="29" actId="20577"/>
        <pc:sldMkLst>
          <pc:docMk/>
          <pc:sldMk cId="2716636780" sldId="257"/>
        </pc:sldMkLst>
      </pc:sldChg>
      <pc:sldChg chg="modNotesTx">
        <pc:chgData name="Jila Yadav" userId="2bc4a56e-4d60-4cdb-8888-50ac7d858268" providerId="ADAL" clId="{9FE55650-D804-4C5E-8941-579C1354C281}" dt="2023-10-27T14:03:38.905" v="43" actId="20577"/>
        <pc:sldMkLst>
          <pc:docMk/>
          <pc:sldMk cId="17884527" sldId="260"/>
        </pc:sldMkLst>
      </pc:sldChg>
      <pc:sldChg chg="modSp mod">
        <pc:chgData name="Jila Yadav" userId="2bc4a56e-4d60-4cdb-8888-50ac7d858268" providerId="ADAL" clId="{9FE55650-D804-4C5E-8941-579C1354C281}" dt="2023-11-01T12:04:10.421" v="2405" actId="20577"/>
        <pc:sldMkLst>
          <pc:docMk/>
          <pc:sldMk cId="736075994" sldId="262"/>
        </pc:sldMkLst>
        <pc:spChg chg="mod">
          <ac:chgData name="Jila Yadav" userId="2bc4a56e-4d60-4cdb-8888-50ac7d858268" providerId="ADAL" clId="{9FE55650-D804-4C5E-8941-579C1354C281}" dt="2023-11-01T12:04:10.421" v="2405" actId="20577"/>
          <ac:spMkLst>
            <pc:docMk/>
            <pc:sldMk cId="736075994" sldId="262"/>
            <ac:spMk id="24" creationId="{29E18F1B-3690-7861-D606-87E00FFB031F}"/>
          </ac:spMkLst>
        </pc:spChg>
      </pc:sldChg>
      <pc:sldChg chg="modSp mod">
        <pc:chgData name="Jila Yadav" userId="2bc4a56e-4d60-4cdb-8888-50ac7d858268" providerId="ADAL" clId="{9FE55650-D804-4C5E-8941-579C1354C281}" dt="2023-11-01T12:31:59.598" v="2567" actId="20577"/>
        <pc:sldMkLst>
          <pc:docMk/>
          <pc:sldMk cId="1104744659" sldId="268"/>
        </pc:sldMkLst>
        <pc:spChg chg="mod">
          <ac:chgData name="Jila Yadav" userId="2bc4a56e-4d60-4cdb-8888-50ac7d858268" providerId="ADAL" clId="{9FE55650-D804-4C5E-8941-579C1354C281}" dt="2023-11-01T12:31:59.598" v="2567" actId="20577"/>
          <ac:spMkLst>
            <pc:docMk/>
            <pc:sldMk cId="1104744659" sldId="268"/>
            <ac:spMk id="3" creationId="{C8D4E683-A616-0F8B-78EA-493E6C4744D7}"/>
          </ac:spMkLst>
        </pc:spChg>
      </pc:sldChg>
      <pc:sldChg chg="delSp modSp del mod">
        <pc:chgData name="Jila Yadav" userId="2bc4a56e-4d60-4cdb-8888-50ac7d858268" providerId="ADAL" clId="{9FE55650-D804-4C5E-8941-579C1354C281}" dt="2023-11-01T12:03:31.355" v="2401" actId="47"/>
        <pc:sldMkLst>
          <pc:docMk/>
          <pc:sldMk cId="3934375368" sldId="269"/>
        </pc:sldMkLst>
        <pc:spChg chg="mod">
          <ac:chgData name="Jila Yadav" userId="2bc4a56e-4d60-4cdb-8888-50ac7d858268" providerId="ADAL" clId="{9FE55650-D804-4C5E-8941-579C1354C281}" dt="2023-11-01T12:01:57.265" v="2365" actId="14100"/>
          <ac:spMkLst>
            <pc:docMk/>
            <pc:sldMk cId="3934375368" sldId="269"/>
            <ac:spMk id="3" creationId="{D8D8B602-79D3-7D51-9C6F-B38C3FF4E6B8}"/>
          </ac:spMkLst>
        </pc:spChg>
        <pc:spChg chg="del">
          <ac:chgData name="Jila Yadav" userId="2bc4a56e-4d60-4cdb-8888-50ac7d858268" providerId="ADAL" clId="{9FE55650-D804-4C5E-8941-579C1354C281}" dt="2023-11-01T12:01:59.650" v="2366" actId="478"/>
          <ac:spMkLst>
            <pc:docMk/>
            <pc:sldMk cId="3934375368" sldId="269"/>
            <ac:spMk id="23" creationId="{C9126EA1-F1DA-4A3A-229C-39C6C48906DB}"/>
          </ac:spMkLst>
        </pc:spChg>
        <pc:picChg chg="mod">
          <ac:chgData name="Jila Yadav" userId="2bc4a56e-4d60-4cdb-8888-50ac7d858268" providerId="ADAL" clId="{9FE55650-D804-4C5E-8941-579C1354C281}" dt="2023-11-01T12:01:45.907" v="2363" actId="14100"/>
          <ac:picMkLst>
            <pc:docMk/>
            <pc:sldMk cId="3934375368" sldId="269"/>
            <ac:picMk id="4" creationId="{300897FF-103D-D736-7AF2-F4EEDCB23C12}"/>
          </ac:picMkLst>
        </pc:picChg>
      </pc:sldChg>
      <pc:sldChg chg="addSp modSp mod">
        <pc:chgData name="Jila Yadav" userId="2bc4a56e-4d60-4cdb-8888-50ac7d858268" providerId="ADAL" clId="{9FE55650-D804-4C5E-8941-579C1354C281}" dt="2023-11-01T12:00:43.534" v="2355" actId="20577"/>
        <pc:sldMkLst>
          <pc:docMk/>
          <pc:sldMk cId="852157182" sldId="270"/>
        </pc:sldMkLst>
        <pc:spChg chg="mod">
          <ac:chgData name="Jila Yadav" userId="2bc4a56e-4d60-4cdb-8888-50ac7d858268" providerId="ADAL" clId="{9FE55650-D804-4C5E-8941-579C1354C281}" dt="2023-10-30T14:56:27.681" v="463" actId="1037"/>
          <ac:spMkLst>
            <pc:docMk/>
            <pc:sldMk cId="852157182" sldId="270"/>
            <ac:spMk id="3" creationId="{C7461172-9DB6-DE6B-78A3-2CF39A50212C}"/>
          </ac:spMkLst>
        </pc:spChg>
        <pc:spChg chg="add mod">
          <ac:chgData name="Jila Yadav" userId="2bc4a56e-4d60-4cdb-8888-50ac7d858268" providerId="ADAL" clId="{9FE55650-D804-4C5E-8941-579C1354C281}" dt="2023-11-01T12:00:43.534" v="2355" actId="20577"/>
          <ac:spMkLst>
            <pc:docMk/>
            <pc:sldMk cId="852157182" sldId="270"/>
            <ac:spMk id="8" creationId="{F1A1C204-A200-326C-C38D-76846A0B10E4}"/>
          </ac:spMkLst>
        </pc:spChg>
        <pc:grpChg chg="add mod">
          <ac:chgData name="Jila Yadav" userId="2bc4a56e-4d60-4cdb-8888-50ac7d858268" providerId="ADAL" clId="{9FE55650-D804-4C5E-8941-579C1354C281}" dt="2023-10-30T14:56:41.241" v="465" actId="1076"/>
          <ac:grpSpMkLst>
            <pc:docMk/>
            <pc:sldMk cId="852157182" sldId="270"/>
            <ac:grpSpMk id="6" creationId="{D5C0197B-DBC3-77FD-344D-69AE5F4954DD}"/>
          </ac:grpSpMkLst>
        </pc:grpChg>
        <pc:picChg chg="mod">
          <ac:chgData name="Jila Yadav" userId="2bc4a56e-4d60-4cdb-8888-50ac7d858268" providerId="ADAL" clId="{9FE55650-D804-4C5E-8941-579C1354C281}" dt="2023-10-30T14:55:43.313" v="447" actId="14100"/>
          <ac:picMkLst>
            <pc:docMk/>
            <pc:sldMk cId="852157182" sldId="270"/>
            <ac:picMk id="4" creationId="{A19A35BF-AB67-B02D-3785-8DD9E7CB80EE}"/>
          </ac:picMkLst>
        </pc:picChg>
        <pc:picChg chg="add mod">
          <ac:chgData name="Jila Yadav" userId="2bc4a56e-4d60-4cdb-8888-50ac7d858268" providerId="ADAL" clId="{9FE55650-D804-4C5E-8941-579C1354C281}" dt="2023-10-30T14:56:55.493" v="469" actId="1076"/>
          <ac:picMkLst>
            <pc:docMk/>
            <pc:sldMk cId="852157182" sldId="270"/>
            <ac:picMk id="7" creationId="{5A2F1588-8A65-03DF-96A9-246A3C881AB8}"/>
          </ac:picMkLst>
        </pc:picChg>
      </pc:sldChg>
      <pc:sldChg chg="addSp delSp modSp mod">
        <pc:chgData name="Jila Yadav" userId="2bc4a56e-4d60-4cdb-8888-50ac7d858268" providerId="ADAL" clId="{9FE55650-D804-4C5E-8941-579C1354C281}" dt="2023-11-01T12:12:54.649" v="2465" actId="14100"/>
        <pc:sldMkLst>
          <pc:docMk/>
          <pc:sldMk cId="4232949448" sldId="271"/>
        </pc:sldMkLst>
        <pc:spChg chg="add del">
          <ac:chgData name="Jila Yadav" userId="2bc4a56e-4d60-4cdb-8888-50ac7d858268" providerId="ADAL" clId="{9FE55650-D804-4C5E-8941-579C1354C281}" dt="2023-11-01T12:05:30.990" v="2427" actId="478"/>
          <ac:spMkLst>
            <pc:docMk/>
            <pc:sldMk cId="4232949448" sldId="271"/>
            <ac:spMk id="23" creationId="{C9126EA1-F1DA-4A3A-229C-39C6C48906DB}"/>
          </ac:spMkLst>
        </pc:spChg>
        <pc:picChg chg="mod">
          <ac:chgData name="Jila Yadav" userId="2bc4a56e-4d60-4cdb-8888-50ac7d858268" providerId="ADAL" clId="{9FE55650-D804-4C5E-8941-579C1354C281}" dt="2023-11-01T12:06:36.535" v="2445" actId="14100"/>
          <ac:picMkLst>
            <pc:docMk/>
            <pc:sldMk cId="4232949448" sldId="271"/>
            <ac:picMk id="4" creationId="{F69C0326-366E-715E-41E9-ECE6583F7E27}"/>
          </ac:picMkLst>
        </pc:picChg>
        <pc:picChg chg="add del mod">
          <ac:chgData name="Jila Yadav" userId="2bc4a56e-4d60-4cdb-8888-50ac7d858268" providerId="ADAL" clId="{9FE55650-D804-4C5E-8941-579C1354C281}" dt="2023-11-01T12:05:34.967" v="2435"/>
          <ac:picMkLst>
            <pc:docMk/>
            <pc:sldMk cId="4232949448" sldId="271"/>
            <ac:picMk id="5" creationId="{70E6D7EF-DF08-6A6E-239B-D419E397CB65}"/>
          </ac:picMkLst>
        </pc:picChg>
        <pc:picChg chg="add mod">
          <ac:chgData name="Jila Yadav" userId="2bc4a56e-4d60-4cdb-8888-50ac7d858268" providerId="ADAL" clId="{9FE55650-D804-4C5E-8941-579C1354C281}" dt="2023-11-01T12:12:54.649" v="2465" actId="14100"/>
          <ac:picMkLst>
            <pc:docMk/>
            <pc:sldMk cId="4232949448" sldId="271"/>
            <ac:picMk id="6" creationId="{D63F8778-694F-4B6D-6669-EDB80F561A71}"/>
          </ac:picMkLst>
        </pc:picChg>
        <pc:picChg chg="add mod">
          <ac:chgData name="Jila Yadav" userId="2bc4a56e-4d60-4cdb-8888-50ac7d858268" providerId="ADAL" clId="{9FE55650-D804-4C5E-8941-579C1354C281}" dt="2023-11-01T12:12:50.995" v="2464" actId="1076"/>
          <ac:picMkLst>
            <pc:docMk/>
            <pc:sldMk cId="4232949448" sldId="271"/>
            <ac:picMk id="8" creationId="{1FF39116-52A9-C5E5-C081-A9457A73155F}"/>
          </ac:picMkLst>
        </pc:picChg>
      </pc:sldChg>
      <pc:sldChg chg="modSp mod">
        <pc:chgData name="Jila Yadav" userId="2bc4a56e-4d60-4cdb-8888-50ac7d858268" providerId="ADAL" clId="{9FE55650-D804-4C5E-8941-579C1354C281}" dt="2023-11-01T13:34:10" v="3736" actId="33524"/>
        <pc:sldMkLst>
          <pc:docMk/>
          <pc:sldMk cId="1759505412" sldId="2147480427"/>
        </pc:sldMkLst>
        <pc:spChg chg="mod">
          <ac:chgData name="Jila Yadav" userId="2bc4a56e-4d60-4cdb-8888-50ac7d858268" providerId="ADAL" clId="{9FE55650-D804-4C5E-8941-579C1354C281}" dt="2023-11-01T13:34:10" v="3736" actId="33524"/>
          <ac:spMkLst>
            <pc:docMk/>
            <pc:sldMk cId="1759505412" sldId="2147480427"/>
            <ac:spMk id="3" creationId="{6D6947EF-03D7-1542-7361-39B71F195C8C}"/>
          </ac:spMkLst>
        </pc:spChg>
      </pc:sldChg>
      <pc:sldChg chg="addSp modSp mod modNotesTx">
        <pc:chgData name="Jila Yadav" userId="2bc4a56e-4d60-4cdb-8888-50ac7d858268" providerId="ADAL" clId="{9FE55650-D804-4C5E-8941-579C1354C281}" dt="2023-11-01T11:59:40.629" v="2300" actId="20577"/>
        <pc:sldMkLst>
          <pc:docMk/>
          <pc:sldMk cId="744173104" sldId="2147480446"/>
        </pc:sldMkLst>
        <pc:spChg chg="mod">
          <ac:chgData name="Jila Yadav" userId="2bc4a56e-4d60-4cdb-8888-50ac7d858268" providerId="ADAL" clId="{9FE55650-D804-4C5E-8941-579C1354C281}" dt="2023-10-30T14:42:23.801" v="249" actId="1037"/>
          <ac:spMkLst>
            <pc:docMk/>
            <pc:sldMk cId="744173104" sldId="2147480446"/>
            <ac:spMk id="2" creationId="{BC315BA3-B3D9-05DD-C398-A0B1F11FA1A1}"/>
          </ac:spMkLst>
        </pc:spChg>
        <pc:spChg chg="add mod">
          <ac:chgData name="Jila Yadav" userId="2bc4a56e-4d60-4cdb-8888-50ac7d858268" providerId="ADAL" clId="{9FE55650-D804-4C5E-8941-579C1354C281}" dt="2023-11-01T11:59:40.629" v="2300" actId="20577"/>
          <ac:spMkLst>
            <pc:docMk/>
            <pc:sldMk cId="744173104" sldId="2147480446"/>
            <ac:spMk id="7" creationId="{9FF3981B-23F7-C9A0-318B-6D5941534CAA}"/>
          </ac:spMkLst>
        </pc:spChg>
        <pc:picChg chg="mod">
          <ac:chgData name="Jila Yadav" userId="2bc4a56e-4d60-4cdb-8888-50ac7d858268" providerId="ADAL" clId="{9FE55650-D804-4C5E-8941-579C1354C281}" dt="2023-10-30T14:40:23.342" v="113" actId="14100"/>
          <ac:picMkLst>
            <pc:docMk/>
            <pc:sldMk cId="744173104" sldId="2147480446"/>
            <ac:picMk id="4" creationId="{0C8910A7-1938-BC31-2C6B-10BBE9FD2F58}"/>
          </ac:picMkLst>
        </pc:picChg>
        <pc:picChg chg="add mod">
          <ac:chgData name="Jila Yadav" userId="2bc4a56e-4d60-4cdb-8888-50ac7d858268" providerId="ADAL" clId="{9FE55650-D804-4C5E-8941-579C1354C281}" dt="2023-10-30T14:40:41.315" v="118" actId="14100"/>
          <ac:picMkLst>
            <pc:docMk/>
            <pc:sldMk cId="744173104" sldId="2147480446"/>
            <ac:picMk id="6" creationId="{25E06120-A4B7-10E4-1629-351F89638E4A}"/>
          </ac:picMkLst>
        </pc:picChg>
      </pc:sldChg>
      <pc:sldChg chg="addSp modSp mod">
        <pc:chgData name="Jila Yadav" userId="2bc4a56e-4d60-4cdb-8888-50ac7d858268" providerId="ADAL" clId="{9FE55650-D804-4C5E-8941-579C1354C281}" dt="2023-11-01T12:04:05.980" v="2403" actId="20577"/>
        <pc:sldMkLst>
          <pc:docMk/>
          <pc:sldMk cId="2672580263" sldId="2147480447"/>
        </pc:sldMkLst>
        <pc:spChg chg="add mod">
          <ac:chgData name="Jila Yadav" userId="2bc4a56e-4d60-4cdb-8888-50ac7d858268" providerId="ADAL" clId="{9FE55650-D804-4C5E-8941-579C1354C281}" dt="2023-11-01T12:04:05.980" v="2403" actId="20577"/>
          <ac:spMkLst>
            <pc:docMk/>
            <pc:sldMk cId="2672580263" sldId="2147480447"/>
            <ac:spMk id="4" creationId="{8D20648F-3932-2FC9-ED78-25854040AB10}"/>
          </ac:spMkLst>
        </pc:spChg>
      </pc:sldChg>
      <pc:sldChg chg="delSp del mod ord modShow">
        <pc:chgData name="Jila Yadav" userId="2bc4a56e-4d60-4cdb-8888-50ac7d858268" providerId="ADAL" clId="{9FE55650-D804-4C5E-8941-579C1354C281}" dt="2023-10-30T14:40:50.975" v="119" actId="2696"/>
        <pc:sldMkLst>
          <pc:docMk/>
          <pc:sldMk cId="1714270269" sldId="2147480448"/>
        </pc:sldMkLst>
        <pc:picChg chg="del">
          <ac:chgData name="Jila Yadav" userId="2bc4a56e-4d60-4cdb-8888-50ac7d858268" providerId="ADAL" clId="{9FE55650-D804-4C5E-8941-579C1354C281}" dt="2023-10-30T14:40:04.881" v="108" actId="21"/>
          <ac:picMkLst>
            <pc:docMk/>
            <pc:sldMk cId="1714270269" sldId="2147480448"/>
            <ac:picMk id="10" creationId="{16332EAE-BCAF-E2EE-8284-5B496AB62F6F}"/>
          </ac:picMkLst>
        </pc:picChg>
      </pc:sldChg>
      <pc:sldChg chg="delSp del mod modShow">
        <pc:chgData name="Jila Yadav" userId="2bc4a56e-4d60-4cdb-8888-50ac7d858268" providerId="ADAL" clId="{9FE55650-D804-4C5E-8941-579C1354C281}" dt="2023-10-30T14:56:59.053" v="470" actId="2696"/>
        <pc:sldMkLst>
          <pc:docMk/>
          <pc:sldMk cId="541316029" sldId="2147480449"/>
        </pc:sldMkLst>
        <pc:picChg chg="del">
          <ac:chgData name="Jila Yadav" userId="2bc4a56e-4d60-4cdb-8888-50ac7d858268" providerId="ADAL" clId="{9FE55650-D804-4C5E-8941-579C1354C281}" dt="2023-10-30T14:56:46.990" v="466" actId="21"/>
          <ac:picMkLst>
            <pc:docMk/>
            <pc:sldMk cId="541316029" sldId="2147480449"/>
            <ac:picMk id="3" creationId="{45239482-9D21-A4BF-C631-49FAF1ED0E31}"/>
          </ac:picMkLst>
        </pc:picChg>
      </pc:sldChg>
      <pc:sldChg chg="addSp delSp modSp mod">
        <pc:chgData name="Jila Yadav" userId="2bc4a56e-4d60-4cdb-8888-50ac7d858268" providerId="ADAL" clId="{9FE55650-D804-4C5E-8941-579C1354C281}" dt="2023-11-01T12:32:53.502" v="2616" actId="20577"/>
        <pc:sldMkLst>
          <pc:docMk/>
          <pc:sldMk cId="3693325843" sldId="2147480450"/>
        </pc:sldMkLst>
        <pc:spChg chg="mod">
          <ac:chgData name="Jila Yadav" userId="2bc4a56e-4d60-4cdb-8888-50ac7d858268" providerId="ADAL" clId="{9FE55650-D804-4C5E-8941-579C1354C281}" dt="2023-11-01T12:31:41.703" v="2564" actId="20577"/>
          <ac:spMkLst>
            <pc:docMk/>
            <pc:sldMk cId="3693325843" sldId="2147480450"/>
            <ac:spMk id="2" creationId="{E77B1486-89C5-025E-F465-8D37C9E55E4D}"/>
          </ac:spMkLst>
        </pc:spChg>
        <pc:spChg chg="add mod">
          <ac:chgData name="Jila Yadav" userId="2bc4a56e-4d60-4cdb-8888-50ac7d858268" providerId="ADAL" clId="{9FE55650-D804-4C5E-8941-579C1354C281}" dt="2023-11-01T12:03:20.315" v="2400" actId="404"/>
          <ac:spMkLst>
            <pc:docMk/>
            <pc:sldMk cId="3693325843" sldId="2147480450"/>
            <ac:spMk id="6" creationId="{EB91A23C-1446-6D97-DA6F-4022DBBEA4FE}"/>
          </ac:spMkLst>
        </pc:spChg>
        <pc:spChg chg="add mod">
          <ac:chgData name="Jila Yadav" userId="2bc4a56e-4d60-4cdb-8888-50ac7d858268" providerId="ADAL" clId="{9FE55650-D804-4C5E-8941-579C1354C281}" dt="2023-11-01T12:32:53.502" v="2616" actId="20577"/>
          <ac:spMkLst>
            <pc:docMk/>
            <pc:sldMk cId="3693325843" sldId="2147480450"/>
            <ac:spMk id="7" creationId="{188E7197-60C5-61F1-7034-F7E8116D69F6}"/>
          </ac:spMkLst>
        </pc:spChg>
        <pc:spChg chg="del">
          <ac:chgData name="Jila Yadav" userId="2bc4a56e-4d60-4cdb-8888-50ac7d858268" providerId="ADAL" clId="{9FE55650-D804-4C5E-8941-579C1354C281}" dt="2023-11-01T12:31:44.624" v="2565" actId="478"/>
          <ac:spMkLst>
            <pc:docMk/>
            <pc:sldMk cId="3693325843" sldId="2147480450"/>
            <ac:spMk id="23" creationId="{C9126EA1-F1DA-4A3A-229C-39C6C48906DB}"/>
          </ac:spMkLst>
        </pc:spChg>
        <pc:picChg chg="mod">
          <ac:chgData name="Jila Yadav" userId="2bc4a56e-4d60-4cdb-8888-50ac7d858268" providerId="ADAL" clId="{9FE55650-D804-4C5E-8941-579C1354C281}" dt="2023-11-01T12:02:15.734" v="2369" actId="1076"/>
          <ac:picMkLst>
            <pc:docMk/>
            <pc:sldMk cId="3693325843" sldId="2147480450"/>
            <ac:picMk id="4" creationId="{0F597BAB-2153-80DF-028D-5552B652BFC6}"/>
          </ac:picMkLst>
        </pc:picChg>
        <pc:picChg chg="add mod">
          <ac:chgData name="Jila Yadav" userId="2bc4a56e-4d60-4cdb-8888-50ac7d858268" providerId="ADAL" clId="{9FE55650-D804-4C5E-8941-579C1354C281}" dt="2023-11-01T12:12:20.926" v="2460" actId="1076"/>
          <ac:picMkLst>
            <pc:docMk/>
            <pc:sldMk cId="3693325843" sldId="2147480450"/>
            <ac:picMk id="5" creationId="{284BF173-07FE-8AA6-F89E-9E9FCFB10E19}"/>
          </ac:picMkLst>
        </pc:picChg>
      </pc:sldChg>
      <pc:sldChg chg="modSp mod">
        <pc:chgData name="Jila Yadav" userId="2bc4a56e-4d60-4cdb-8888-50ac7d858268" providerId="ADAL" clId="{9FE55650-D804-4C5E-8941-579C1354C281}" dt="2023-11-01T12:46:28.560" v="3426" actId="1076"/>
        <pc:sldMkLst>
          <pc:docMk/>
          <pc:sldMk cId="945538552" sldId="2147480459"/>
        </pc:sldMkLst>
        <pc:cxnChg chg="mod">
          <ac:chgData name="Jila Yadav" userId="2bc4a56e-4d60-4cdb-8888-50ac7d858268" providerId="ADAL" clId="{9FE55650-D804-4C5E-8941-579C1354C281}" dt="2023-11-01T12:46:28.560" v="3426" actId="1076"/>
          <ac:cxnSpMkLst>
            <pc:docMk/>
            <pc:sldMk cId="945538552" sldId="2147480459"/>
            <ac:cxnSpMk id="14" creationId="{CD3445F7-BC8D-DD9B-B756-8B6AF64ABFA1}"/>
          </ac:cxnSpMkLst>
        </pc:cxnChg>
      </pc:sldChg>
      <pc:sldChg chg="delSp modSp del mod">
        <pc:chgData name="Jila Yadav" userId="2bc4a56e-4d60-4cdb-8888-50ac7d858268" providerId="ADAL" clId="{9FE55650-D804-4C5E-8941-579C1354C281}" dt="2023-11-01T12:08:33.926" v="2458" actId="47"/>
        <pc:sldMkLst>
          <pc:docMk/>
          <pc:sldMk cId="2481767288" sldId="2147480461"/>
        </pc:sldMkLst>
        <pc:picChg chg="del mod">
          <ac:chgData name="Jila Yadav" userId="2bc4a56e-4d60-4cdb-8888-50ac7d858268" providerId="ADAL" clId="{9FE55650-D804-4C5E-8941-579C1354C281}" dt="2023-11-01T12:07:58.161" v="2451" actId="21"/>
          <ac:picMkLst>
            <pc:docMk/>
            <pc:sldMk cId="2481767288" sldId="2147480461"/>
            <ac:picMk id="5" creationId="{88286347-4C90-36F4-FA8E-1BC5787E96C6}"/>
          </ac:picMkLst>
        </pc:picChg>
      </pc:sldChg>
      <pc:sldChg chg="addSp modSp mod">
        <pc:chgData name="Jila Yadav" userId="2bc4a56e-4d60-4cdb-8888-50ac7d858268" providerId="ADAL" clId="{9FE55650-D804-4C5E-8941-579C1354C281}" dt="2023-11-01T11:59:27.762" v="2278" actId="20577"/>
        <pc:sldMkLst>
          <pc:docMk/>
          <pc:sldMk cId="2306856924" sldId="2147480468"/>
        </pc:sldMkLst>
        <pc:spChg chg="add mod">
          <ac:chgData name="Jila Yadav" userId="2bc4a56e-4d60-4cdb-8888-50ac7d858268" providerId="ADAL" clId="{9FE55650-D804-4C5E-8941-579C1354C281}" dt="2023-11-01T11:59:27.762" v="2278" actId="20577"/>
          <ac:spMkLst>
            <pc:docMk/>
            <pc:sldMk cId="2306856924" sldId="2147480468"/>
            <ac:spMk id="5" creationId="{C5FF9179-3913-ED08-DB8C-DE2EE7C011CD}"/>
          </ac:spMkLst>
        </pc:spChg>
      </pc:sldChg>
      <pc:sldChg chg="addSp modSp mod">
        <pc:chgData name="Jila Yadav" userId="2bc4a56e-4d60-4cdb-8888-50ac7d858268" providerId="ADAL" clId="{9FE55650-D804-4C5E-8941-579C1354C281}" dt="2023-11-01T12:08:24.701" v="2457" actId="1076"/>
        <pc:sldMkLst>
          <pc:docMk/>
          <pc:sldMk cId="727961438" sldId="2147480473"/>
        </pc:sldMkLst>
        <pc:spChg chg="mod">
          <ac:chgData name="Jila Yadav" userId="2bc4a56e-4d60-4cdb-8888-50ac7d858268" providerId="ADAL" clId="{9FE55650-D804-4C5E-8941-579C1354C281}" dt="2023-11-01T12:08:20.833" v="2456" actId="20577"/>
          <ac:spMkLst>
            <pc:docMk/>
            <pc:sldMk cId="727961438" sldId="2147480473"/>
            <ac:spMk id="8" creationId="{A4337EC2-DEBE-D724-7B8D-9C89FB2E51B4}"/>
          </ac:spMkLst>
        </pc:spChg>
        <pc:picChg chg="add mod">
          <ac:chgData name="Jila Yadav" userId="2bc4a56e-4d60-4cdb-8888-50ac7d858268" providerId="ADAL" clId="{9FE55650-D804-4C5E-8941-579C1354C281}" dt="2023-11-01T12:08:24.701" v="2457" actId="1076"/>
          <ac:picMkLst>
            <pc:docMk/>
            <pc:sldMk cId="727961438" sldId="2147480473"/>
            <ac:picMk id="2" creationId="{778F3C18-BD73-4D37-F654-B518E3521E81}"/>
          </ac:picMkLst>
        </pc:picChg>
        <pc:picChg chg="mod">
          <ac:chgData name="Jila Yadav" userId="2bc4a56e-4d60-4cdb-8888-50ac7d858268" providerId="ADAL" clId="{9FE55650-D804-4C5E-8941-579C1354C281}" dt="2023-11-01T12:08:05.353" v="2454" actId="1076"/>
          <ac:picMkLst>
            <pc:docMk/>
            <pc:sldMk cId="727961438" sldId="2147480473"/>
            <ac:picMk id="3" creationId="{B173750A-924B-5133-1458-D1CF7533F653}"/>
          </ac:picMkLst>
        </pc:picChg>
      </pc:sldChg>
      <pc:sldChg chg="modNotesTx">
        <pc:chgData name="Jila Yadav" userId="2bc4a56e-4d60-4cdb-8888-50ac7d858268" providerId="ADAL" clId="{9FE55650-D804-4C5E-8941-579C1354C281}" dt="2023-10-27T14:01:50.570" v="13"/>
        <pc:sldMkLst>
          <pc:docMk/>
          <pc:sldMk cId="2167857" sldId="2147480477"/>
        </pc:sldMkLst>
      </pc:sldChg>
      <pc:sldChg chg="modNotesTx">
        <pc:chgData name="Jila Yadav" userId="2bc4a56e-4d60-4cdb-8888-50ac7d858268" providerId="ADAL" clId="{9FE55650-D804-4C5E-8941-579C1354C281}" dt="2023-10-27T14:02:05.002" v="14" actId="20577"/>
        <pc:sldMkLst>
          <pc:docMk/>
          <pc:sldMk cId="3328997244" sldId="2147480480"/>
        </pc:sldMkLst>
      </pc:sldChg>
      <pc:sldChg chg="modSp mod ord">
        <pc:chgData name="Jila Yadav" userId="2bc4a56e-4d60-4cdb-8888-50ac7d858268" providerId="ADAL" clId="{9FE55650-D804-4C5E-8941-579C1354C281}" dt="2023-11-01T13:13:55.828" v="3644" actId="20577"/>
        <pc:sldMkLst>
          <pc:docMk/>
          <pc:sldMk cId="2457599952" sldId="2147480489"/>
        </pc:sldMkLst>
        <pc:graphicFrameChg chg="mod modGraphic">
          <ac:chgData name="Jila Yadav" userId="2bc4a56e-4d60-4cdb-8888-50ac7d858268" providerId="ADAL" clId="{9FE55650-D804-4C5E-8941-579C1354C281}" dt="2023-11-01T13:13:55.828" v="3644" actId="20577"/>
          <ac:graphicFrameMkLst>
            <pc:docMk/>
            <pc:sldMk cId="2457599952" sldId="2147480489"/>
            <ac:graphicFrameMk id="4" creationId="{1C2619F4-0A87-0514-7476-0C4E620DA93D}"/>
          </ac:graphicFrameMkLst>
        </pc:graphicFrameChg>
      </pc:sldChg>
      <pc:sldChg chg="del">
        <pc:chgData name="Jila Yadav" userId="2bc4a56e-4d60-4cdb-8888-50ac7d858268" providerId="ADAL" clId="{9FE55650-D804-4C5E-8941-579C1354C281}" dt="2023-10-26T12:57:55.874" v="0" actId="2696"/>
        <pc:sldMkLst>
          <pc:docMk/>
          <pc:sldMk cId="3552590172" sldId="2147480490"/>
        </pc:sldMkLst>
      </pc:sldChg>
      <pc:sldChg chg="addSp delSp modSp mod delCm modCm">
        <pc:chgData name="Jila Yadav" userId="2bc4a56e-4d60-4cdb-8888-50ac7d858268" providerId="ADAL" clId="{9FE55650-D804-4C5E-8941-579C1354C281}" dt="2023-11-01T11:58:45.899" v="2255" actId="20577"/>
        <pc:sldMkLst>
          <pc:docMk/>
          <pc:sldMk cId="4037909132" sldId="2147480493"/>
        </pc:sldMkLst>
        <pc:spChg chg="mod">
          <ac:chgData name="Jila Yadav" userId="2bc4a56e-4d60-4cdb-8888-50ac7d858268" providerId="ADAL" clId="{9FE55650-D804-4C5E-8941-579C1354C281}" dt="2023-11-01T11:58:45.899" v="2255" actId="20577"/>
          <ac:spMkLst>
            <pc:docMk/>
            <pc:sldMk cId="4037909132" sldId="2147480493"/>
            <ac:spMk id="2" creationId="{0B7E5629-B63C-6F3A-1541-E40D1C46D940}"/>
          </ac:spMkLst>
        </pc:spChg>
        <pc:spChg chg="mod">
          <ac:chgData name="Jila Yadav" userId="2bc4a56e-4d60-4cdb-8888-50ac7d858268" providerId="ADAL" clId="{9FE55650-D804-4C5E-8941-579C1354C281}" dt="2023-11-01T11:54:11.763" v="2072" actId="1076"/>
          <ac:spMkLst>
            <pc:docMk/>
            <pc:sldMk cId="4037909132" sldId="2147480493"/>
            <ac:spMk id="5" creationId="{E1F04AC6-7DE0-9AA7-D68F-6DDEB62BB882}"/>
          </ac:spMkLst>
        </pc:spChg>
        <pc:spChg chg="mod">
          <ac:chgData name="Jila Yadav" userId="2bc4a56e-4d60-4cdb-8888-50ac7d858268" providerId="ADAL" clId="{9FE55650-D804-4C5E-8941-579C1354C281}" dt="2023-11-01T11:54:03.175" v="2071" actId="1076"/>
          <ac:spMkLst>
            <pc:docMk/>
            <pc:sldMk cId="4037909132" sldId="2147480493"/>
            <ac:spMk id="7" creationId="{A6D6BFCC-1D35-20F7-941D-7C7ABD936CB1}"/>
          </ac:spMkLst>
        </pc:spChg>
        <pc:spChg chg="add mod">
          <ac:chgData name="Jila Yadav" userId="2bc4a56e-4d60-4cdb-8888-50ac7d858268" providerId="ADAL" clId="{9FE55650-D804-4C5E-8941-579C1354C281}" dt="2023-11-01T11:58:19.478" v="2245" actId="1076"/>
          <ac:spMkLst>
            <pc:docMk/>
            <pc:sldMk cId="4037909132" sldId="2147480493"/>
            <ac:spMk id="8" creationId="{0E89FAE9-4ADD-535F-B428-64460A3E7A19}"/>
          </ac:spMkLst>
        </pc:spChg>
        <pc:spChg chg="del">
          <ac:chgData name="Jila Yadav" userId="2bc4a56e-4d60-4cdb-8888-50ac7d858268" providerId="ADAL" clId="{9FE55650-D804-4C5E-8941-579C1354C281}" dt="2023-10-30T18:26:40.867" v="781" actId="478"/>
          <ac:spMkLst>
            <pc:docMk/>
            <pc:sldMk cId="4037909132" sldId="2147480493"/>
            <ac:spMk id="9" creationId="{994C8CFA-C9AA-3CC8-8BEA-DDDB421A0B65}"/>
          </ac:spMkLst>
        </pc:spChg>
        <pc:graphicFrameChg chg="mod modGraphic">
          <ac:chgData name="Jila Yadav" userId="2bc4a56e-4d60-4cdb-8888-50ac7d858268" providerId="ADAL" clId="{9FE55650-D804-4C5E-8941-579C1354C281}" dt="2023-11-01T11:58:06.412" v="2242" actId="1076"/>
          <ac:graphicFrameMkLst>
            <pc:docMk/>
            <pc:sldMk cId="4037909132" sldId="2147480493"/>
            <ac:graphicFrameMk id="3" creationId="{2E85ABE1-082A-53A8-CB6A-800D9C7CC222}"/>
          </ac:graphicFrameMkLst>
        </pc:graphicFrameChg>
        <pc:graphicFrameChg chg="mod modGraphic">
          <ac:chgData name="Jila Yadav" userId="2bc4a56e-4d60-4cdb-8888-50ac7d858268" providerId="ADAL" clId="{9FE55650-D804-4C5E-8941-579C1354C281}" dt="2023-11-01T11:58:15.440" v="2244" actId="14100"/>
          <ac:graphicFrameMkLst>
            <pc:docMk/>
            <pc:sldMk cId="4037909132" sldId="2147480493"/>
            <ac:graphicFrameMk id="6" creationId="{0C79C75A-186A-0E1B-9FFB-5AF1A5C1992E}"/>
          </ac:graphicFrameMkLst>
        </pc:graphicFrameChg>
        <pc:graphicFrameChg chg="del modGraphic">
          <ac:chgData name="Jila Yadav" userId="2bc4a56e-4d60-4cdb-8888-50ac7d858268" providerId="ADAL" clId="{9FE55650-D804-4C5E-8941-579C1354C281}" dt="2023-10-30T18:23:48.876" v="701" actId="478"/>
          <ac:graphicFrameMkLst>
            <pc:docMk/>
            <pc:sldMk cId="4037909132" sldId="2147480493"/>
            <ac:graphicFrameMk id="8" creationId="{613F3104-841E-881E-9AE2-0C5499331D81}"/>
          </ac:graphicFrameMkLst>
        </pc:graphicFrameChg>
        <pc:extLst>
          <p:ext xmlns:p="http://schemas.openxmlformats.org/presentationml/2006/main" uri="{D6D511B9-2390-475A-947B-AFAB55BFBCF1}">
            <pc226:cmChg xmlns:pc226="http://schemas.microsoft.com/office/powerpoint/2022/06/main/command" chg="del mod">
              <pc226:chgData name="Jila Yadav" userId="2bc4a56e-4d60-4cdb-8888-50ac7d858268" providerId="ADAL" clId="{9FE55650-D804-4C5E-8941-579C1354C281}" dt="2023-10-30T14:42:51.431" v="252"/>
              <pc2:cmMkLst xmlns:pc2="http://schemas.microsoft.com/office/powerpoint/2019/9/main/command">
                <pc:docMk/>
                <pc:sldMk cId="4037909132" sldId="2147480493"/>
                <pc2:cmMk id="{EC2081D8-8F1A-4DD9-B282-5B5C3366BDFE}"/>
              </pc2:cmMkLst>
            </pc226:cmChg>
            <pc226:cmChg xmlns:pc226="http://schemas.microsoft.com/office/powerpoint/2022/06/main/command" chg="del">
              <pc226:chgData name="Jila Yadav" userId="2bc4a56e-4d60-4cdb-8888-50ac7d858268" providerId="ADAL" clId="{9FE55650-D804-4C5E-8941-579C1354C281}" dt="2023-10-30T14:42:46.480" v="250"/>
              <pc2:cmMkLst xmlns:pc2="http://schemas.microsoft.com/office/powerpoint/2019/9/main/command">
                <pc:docMk/>
                <pc:sldMk cId="4037909132" sldId="2147480493"/>
                <pc2:cmMk id="{FF9EACF3-1446-4F3F-9AE7-55E2813478F4}"/>
              </pc2:cmMkLst>
            </pc226:cmChg>
          </p:ext>
        </pc:extLst>
      </pc:sldChg>
      <pc:sldChg chg="addSp delSp modSp mod ord">
        <pc:chgData name="Jila Yadav" userId="2bc4a56e-4d60-4cdb-8888-50ac7d858268" providerId="ADAL" clId="{9FE55650-D804-4C5E-8941-579C1354C281}" dt="2023-11-01T13:26:30.366" v="3735" actId="14734"/>
        <pc:sldMkLst>
          <pc:docMk/>
          <pc:sldMk cId="3037856103" sldId="2147480497"/>
        </pc:sldMkLst>
        <pc:spChg chg="del mod">
          <ac:chgData name="Jila Yadav" userId="2bc4a56e-4d60-4cdb-8888-50ac7d858268" providerId="ADAL" clId="{9FE55650-D804-4C5E-8941-579C1354C281}" dt="2023-11-01T12:33:34.990" v="2617" actId="478"/>
          <ac:spMkLst>
            <pc:docMk/>
            <pc:sldMk cId="3037856103" sldId="2147480497"/>
            <ac:spMk id="2" creationId="{0B7E5629-B63C-6F3A-1541-E40D1C46D940}"/>
          </ac:spMkLst>
        </pc:spChg>
        <pc:spChg chg="add del mod">
          <ac:chgData name="Jila Yadav" userId="2bc4a56e-4d60-4cdb-8888-50ac7d858268" providerId="ADAL" clId="{9FE55650-D804-4C5E-8941-579C1354C281}" dt="2023-11-01T12:43:35.334" v="3388" actId="21"/>
          <ac:spMkLst>
            <pc:docMk/>
            <pc:sldMk cId="3037856103" sldId="2147480497"/>
            <ac:spMk id="4" creationId="{FB0D81D8-4542-8284-34C7-1844944EA47C}"/>
          </ac:spMkLst>
        </pc:spChg>
        <pc:spChg chg="mod">
          <ac:chgData name="Jila Yadav" userId="2bc4a56e-4d60-4cdb-8888-50ac7d858268" providerId="ADAL" clId="{9FE55650-D804-4C5E-8941-579C1354C281}" dt="2023-11-01T12:45:44.806" v="3425" actId="1076"/>
          <ac:spMkLst>
            <pc:docMk/>
            <pc:sldMk cId="3037856103" sldId="2147480497"/>
            <ac:spMk id="5" creationId="{E1F04AC6-7DE0-9AA7-D68F-6DDEB62BB882}"/>
          </ac:spMkLst>
        </pc:spChg>
        <pc:spChg chg="del mod">
          <ac:chgData name="Jila Yadav" userId="2bc4a56e-4d60-4cdb-8888-50ac7d858268" providerId="ADAL" clId="{9FE55650-D804-4C5E-8941-579C1354C281}" dt="2023-11-01T12:38:43.124" v="3123" actId="478"/>
          <ac:spMkLst>
            <pc:docMk/>
            <pc:sldMk cId="3037856103" sldId="2147480497"/>
            <ac:spMk id="7" creationId="{A6D6BFCC-1D35-20F7-941D-7C7ABD936CB1}"/>
          </ac:spMkLst>
        </pc:spChg>
        <pc:spChg chg="del">
          <ac:chgData name="Jila Yadav" userId="2bc4a56e-4d60-4cdb-8888-50ac7d858268" providerId="ADAL" clId="{9FE55650-D804-4C5E-8941-579C1354C281}" dt="2023-11-01T12:44:08.910" v="3389" actId="478"/>
          <ac:spMkLst>
            <pc:docMk/>
            <pc:sldMk cId="3037856103" sldId="2147480497"/>
            <ac:spMk id="9" creationId="{994C8CFA-C9AA-3CC8-8BEA-DDDB421A0B65}"/>
          </ac:spMkLst>
        </pc:spChg>
        <pc:spChg chg="add del mod">
          <ac:chgData name="Jila Yadav" userId="2bc4a56e-4d60-4cdb-8888-50ac7d858268" providerId="ADAL" clId="{9FE55650-D804-4C5E-8941-579C1354C281}" dt="2023-11-01T12:33:36.989" v="2618" actId="478"/>
          <ac:spMkLst>
            <pc:docMk/>
            <pc:sldMk cId="3037856103" sldId="2147480497"/>
            <ac:spMk id="11" creationId="{1A497734-EBA3-76A5-81E0-A8D595CD516E}"/>
          </ac:spMkLst>
        </pc:spChg>
        <pc:spChg chg="add mod">
          <ac:chgData name="Jila Yadav" userId="2bc4a56e-4d60-4cdb-8888-50ac7d858268" providerId="ADAL" clId="{9FE55650-D804-4C5E-8941-579C1354C281}" dt="2023-11-01T12:45:13.342" v="3400" actId="20577"/>
          <ac:spMkLst>
            <pc:docMk/>
            <pc:sldMk cId="3037856103" sldId="2147480497"/>
            <ac:spMk id="12" creationId="{10773B15-EBA7-2D9C-989B-B1B88B38A392}"/>
          </ac:spMkLst>
        </pc:spChg>
        <pc:graphicFrameChg chg="mod modGraphic">
          <ac:chgData name="Jila Yadav" userId="2bc4a56e-4d60-4cdb-8888-50ac7d858268" providerId="ADAL" clId="{9FE55650-D804-4C5E-8941-579C1354C281}" dt="2023-11-01T13:22:02.056" v="3734" actId="14100"/>
          <ac:graphicFrameMkLst>
            <pc:docMk/>
            <pc:sldMk cId="3037856103" sldId="2147480497"/>
            <ac:graphicFrameMk id="3" creationId="{2E85ABE1-082A-53A8-CB6A-800D9C7CC222}"/>
          </ac:graphicFrameMkLst>
        </pc:graphicFrameChg>
        <pc:graphicFrameChg chg="mod modGraphic">
          <ac:chgData name="Jila Yadav" userId="2bc4a56e-4d60-4cdb-8888-50ac7d858268" providerId="ADAL" clId="{9FE55650-D804-4C5E-8941-579C1354C281}" dt="2023-11-01T13:26:30.366" v="3735" actId="14734"/>
          <ac:graphicFrameMkLst>
            <pc:docMk/>
            <pc:sldMk cId="3037856103" sldId="2147480497"/>
            <ac:graphicFrameMk id="6" creationId="{0C79C75A-186A-0E1B-9FFB-5AF1A5C1992E}"/>
          </ac:graphicFrameMkLst>
        </pc:graphicFrameChg>
        <pc:graphicFrameChg chg="del modGraphic">
          <ac:chgData name="Jila Yadav" userId="2bc4a56e-4d60-4cdb-8888-50ac7d858268" providerId="ADAL" clId="{9FE55650-D804-4C5E-8941-579C1354C281}" dt="2023-11-01T12:44:08.910" v="3389" actId="478"/>
          <ac:graphicFrameMkLst>
            <pc:docMk/>
            <pc:sldMk cId="3037856103" sldId="2147480497"/>
            <ac:graphicFrameMk id="8" creationId="{613F3104-841E-881E-9AE2-0C5499331D81}"/>
          </ac:graphicFrameMkLst>
        </pc:graphicFrameChg>
      </pc:sldChg>
      <pc:sldChg chg="addSp delSp modSp add del mod">
        <pc:chgData name="Jila Yadav" userId="2bc4a56e-4d60-4cdb-8888-50ac7d858268" providerId="ADAL" clId="{9FE55650-D804-4C5E-8941-579C1354C281}" dt="2023-11-01T12:06:20.201" v="2444" actId="47"/>
        <pc:sldMkLst>
          <pc:docMk/>
          <pc:sldMk cId="490912154" sldId="2147480499"/>
        </pc:sldMkLst>
        <pc:spChg chg="mod">
          <ac:chgData name="Jila Yadav" userId="2bc4a56e-4d60-4cdb-8888-50ac7d858268" providerId="ADAL" clId="{9FE55650-D804-4C5E-8941-579C1354C281}" dt="2023-10-31T17:47:41.290" v="1921" actId="20577"/>
          <ac:spMkLst>
            <pc:docMk/>
            <pc:sldMk cId="490912154" sldId="2147480499"/>
            <ac:spMk id="2" creationId="{E77B1486-89C5-025E-F465-8D37C9E55E4D}"/>
          </ac:spMkLst>
        </pc:spChg>
        <pc:spChg chg="add del mod">
          <ac:chgData name="Jila Yadav" userId="2bc4a56e-4d60-4cdb-8888-50ac7d858268" providerId="ADAL" clId="{9FE55650-D804-4C5E-8941-579C1354C281}" dt="2023-10-31T17:54:55.379" v="1923" actId="478"/>
          <ac:spMkLst>
            <pc:docMk/>
            <pc:sldMk cId="490912154" sldId="2147480499"/>
            <ac:spMk id="5" creationId="{473FD8A2-F569-09C0-F71A-7852E04600CC}"/>
          </ac:spMkLst>
        </pc:spChg>
        <pc:picChg chg="del">
          <ac:chgData name="Jila Yadav" userId="2bc4a56e-4d60-4cdb-8888-50ac7d858268" providerId="ADAL" clId="{9FE55650-D804-4C5E-8941-579C1354C281}" dt="2023-10-31T17:54:52.809" v="1922" actId="478"/>
          <ac:picMkLst>
            <pc:docMk/>
            <pc:sldMk cId="490912154" sldId="2147480499"/>
            <ac:picMk id="4" creationId="{F69C0326-366E-715E-41E9-ECE6583F7E27}"/>
          </ac:picMkLst>
        </pc:picChg>
        <pc:picChg chg="add del mod">
          <ac:chgData name="Jila Yadav" userId="2bc4a56e-4d60-4cdb-8888-50ac7d858268" providerId="ADAL" clId="{9FE55650-D804-4C5E-8941-579C1354C281}" dt="2023-10-31T17:55:27.615" v="1927" actId="478"/>
          <ac:picMkLst>
            <pc:docMk/>
            <pc:sldMk cId="490912154" sldId="2147480499"/>
            <ac:picMk id="7" creationId="{69B28D37-C43B-36A6-8DD5-CE8D01495DF9}"/>
          </ac:picMkLst>
        </pc:picChg>
        <pc:picChg chg="add del mod">
          <ac:chgData name="Jila Yadav" userId="2bc4a56e-4d60-4cdb-8888-50ac7d858268" providerId="ADAL" clId="{9FE55650-D804-4C5E-8941-579C1354C281}" dt="2023-11-01T12:05:47" v="2438" actId="21"/>
          <ac:picMkLst>
            <pc:docMk/>
            <pc:sldMk cId="490912154" sldId="2147480499"/>
            <ac:picMk id="9" creationId="{09101D14-1525-5A4C-635B-05F9E56AE87F}"/>
          </ac:picMkLst>
        </pc:picChg>
      </pc:sldChg>
      <pc:sldChg chg="new del">
        <pc:chgData name="Jila Yadav" userId="2bc4a56e-4d60-4cdb-8888-50ac7d858268" providerId="ADAL" clId="{9FE55650-D804-4C5E-8941-579C1354C281}" dt="2023-11-01T12:30:51.991" v="2507" actId="47"/>
        <pc:sldMkLst>
          <pc:docMk/>
          <pc:sldMk cId="2147855855" sldId="2147480499"/>
        </pc:sldMkLst>
      </pc:sldChg>
      <pc:sldChg chg="addSp delSp modSp add mod ord">
        <pc:chgData name="Jila Yadav" userId="2bc4a56e-4d60-4cdb-8888-50ac7d858268" providerId="ADAL" clId="{9FE55650-D804-4C5E-8941-579C1354C281}" dt="2023-11-01T12:32:24.350" v="2599" actId="20577"/>
        <pc:sldMkLst>
          <pc:docMk/>
          <pc:sldMk cId="3500994499" sldId="2147480500"/>
        </pc:sldMkLst>
        <pc:spChg chg="mod">
          <ac:chgData name="Jila Yadav" userId="2bc4a56e-4d60-4cdb-8888-50ac7d858268" providerId="ADAL" clId="{9FE55650-D804-4C5E-8941-579C1354C281}" dt="2023-11-01T12:31:24.067" v="2555" actId="20577"/>
          <ac:spMkLst>
            <pc:docMk/>
            <pc:sldMk cId="3500994499" sldId="2147480500"/>
            <ac:spMk id="2" creationId="{E77B1486-89C5-025E-F465-8D37C9E55E4D}"/>
          </ac:spMkLst>
        </pc:spChg>
        <pc:spChg chg="del">
          <ac:chgData name="Jila Yadav" userId="2bc4a56e-4d60-4cdb-8888-50ac7d858268" providerId="ADAL" clId="{9FE55650-D804-4C5E-8941-579C1354C281}" dt="2023-11-01T12:31:01.759" v="2512" actId="478"/>
          <ac:spMkLst>
            <pc:docMk/>
            <pc:sldMk cId="3500994499" sldId="2147480500"/>
            <ac:spMk id="6" creationId="{EB91A23C-1446-6D97-DA6F-4022DBBEA4FE}"/>
          </ac:spMkLst>
        </pc:spChg>
        <pc:spChg chg="add mod">
          <ac:chgData name="Jila Yadav" userId="2bc4a56e-4d60-4cdb-8888-50ac7d858268" providerId="ADAL" clId="{9FE55650-D804-4C5E-8941-579C1354C281}" dt="2023-11-01T12:32:24.350" v="2599" actId="20577"/>
          <ac:spMkLst>
            <pc:docMk/>
            <pc:sldMk cId="3500994499" sldId="2147480500"/>
            <ac:spMk id="9" creationId="{2CB98341-0D04-22E2-98F4-EF59EDA82CD9}"/>
          </ac:spMkLst>
        </pc:spChg>
        <pc:picChg chg="del">
          <ac:chgData name="Jila Yadav" userId="2bc4a56e-4d60-4cdb-8888-50ac7d858268" providerId="ADAL" clId="{9FE55650-D804-4C5E-8941-579C1354C281}" dt="2023-11-01T12:30:57.800" v="2510" actId="478"/>
          <ac:picMkLst>
            <pc:docMk/>
            <pc:sldMk cId="3500994499" sldId="2147480500"/>
            <ac:picMk id="4" creationId="{0F597BAB-2153-80DF-028D-5552B652BFC6}"/>
          </ac:picMkLst>
        </pc:picChg>
        <pc:picChg chg="del">
          <ac:chgData name="Jila Yadav" userId="2bc4a56e-4d60-4cdb-8888-50ac7d858268" providerId="ADAL" clId="{9FE55650-D804-4C5E-8941-579C1354C281}" dt="2023-11-01T12:30:59.367" v="2511" actId="478"/>
          <ac:picMkLst>
            <pc:docMk/>
            <pc:sldMk cId="3500994499" sldId="2147480500"/>
            <ac:picMk id="5" creationId="{284BF173-07FE-8AA6-F89E-9E9FCFB10E19}"/>
          </ac:picMkLst>
        </pc:picChg>
        <pc:picChg chg="add mod">
          <ac:chgData name="Jila Yadav" userId="2bc4a56e-4d60-4cdb-8888-50ac7d858268" providerId="ADAL" clId="{9FE55650-D804-4C5E-8941-579C1354C281}" dt="2023-11-01T12:31:10.461" v="2515" actId="1076"/>
          <ac:picMkLst>
            <pc:docMk/>
            <pc:sldMk cId="3500994499" sldId="2147480500"/>
            <ac:picMk id="8" creationId="{A6F767DA-6259-52CA-E091-5EF3689D7CEA}"/>
          </ac:picMkLst>
        </pc:picChg>
      </pc:sldChg>
    </pc:docChg>
  </pc:docChgLst>
  <pc:docChgLst>
    <pc:chgData name="Steven Koppens" userId="98600e50-5b6c-4d64-8310-f4f9237790df" providerId="ADAL" clId="{6382AD3E-0225-4F66-9E42-0D3FBBB12604}"/>
    <pc:docChg chg="undo custSel addSld delSld modSld sldOrd modSection">
      <pc:chgData name="Steven Koppens" userId="98600e50-5b6c-4d64-8310-f4f9237790df" providerId="ADAL" clId="{6382AD3E-0225-4F66-9E42-0D3FBBB12604}" dt="2023-10-27T13:41:18.337" v="3093" actId="1076"/>
      <pc:docMkLst>
        <pc:docMk/>
      </pc:docMkLst>
      <pc:sldChg chg="addSp modSp mod">
        <pc:chgData name="Steven Koppens" userId="98600e50-5b6c-4d64-8310-f4f9237790df" providerId="ADAL" clId="{6382AD3E-0225-4F66-9E42-0D3FBBB12604}" dt="2023-10-26T09:26:32.006" v="29" actId="14100"/>
        <pc:sldMkLst>
          <pc:docMk/>
          <pc:sldMk cId="1714800117" sldId="261"/>
        </pc:sldMkLst>
        <pc:spChg chg="add mod">
          <ac:chgData name="Steven Koppens" userId="98600e50-5b6c-4d64-8310-f4f9237790df" providerId="ADAL" clId="{6382AD3E-0225-4F66-9E42-0D3FBBB12604}" dt="2023-10-26T09:26:23.276" v="28" actId="1037"/>
          <ac:spMkLst>
            <pc:docMk/>
            <pc:sldMk cId="1714800117" sldId="261"/>
            <ac:spMk id="3" creationId="{E9FDEF26-4025-9F1A-F25C-6066D887A3FE}"/>
          </ac:spMkLst>
        </pc:spChg>
        <pc:picChg chg="mod">
          <ac:chgData name="Steven Koppens" userId="98600e50-5b6c-4d64-8310-f4f9237790df" providerId="ADAL" clId="{6382AD3E-0225-4F66-9E42-0D3FBBB12604}" dt="2023-10-26T09:26:32.006" v="29" actId="14100"/>
          <ac:picMkLst>
            <pc:docMk/>
            <pc:sldMk cId="1714800117" sldId="261"/>
            <ac:picMk id="7" creationId="{0839C6B3-2FE4-BCE5-0D37-92D746B0B9AD}"/>
          </ac:picMkLst>
        </pc:picChg>
      </pc:sldChg>
      <pc:sldChg chg="addSp modSp mod">
        <pc:chgData name="Steven Koppens" userId="98600e50-5b6c-4d64-8310-f4f9237790df" providerId="ADAL" clId="{6382AD3E-0225-4F66-9E42-0D3FBBB12604}" dt="2023-10-26T09:27:43.272" v="37" actId="207"/>
        <pc:sldMkLst>
          <pc:docMk/>
          <pc:sldMk cId="736075994" sldId="262"/>
        </pc:sldMkLst>
        <pc:spChg chg="add mod">
          <ac:chgData name="Steven Koppens" userId="98600e50-5b6c-4d64-8310-f4f9237790df" providerId="ADAL" clId="{6382AD3E-0225-4F66-9E42-0D3FBBB12604}" dt="2023-10-26T09:27:43.272" v="37" actId="207"/>
          <ac:spMkLst>
            <pc:docMk/>
            <pc:sldMk cId="736075994" sldId="262"/>
            <ac:spMk id="3" creationId="{0EA3E81F-D8FD-620B-F669-B0959790607E}"/>
          </ac:spMkLst>
        </pc:spChg>
      </pc:sldChg>
      <pc:sldChg chg="addSp modSp mod">
        <pc:chgData name="Steven Koppens" userId="98600e50-5b6c-4d64-8310-f4f9237790df" providerId="ADAL" clId="{6382AD3E-0225-4F66-9E42-0D3FBBB12604}" dt="2023-10-26T10:48:49.616" v="2082" actId="207"/>
        <pc:sldMkLst>
          <pc:docMk/>
          <pc:sldMk cId="2481577007" sldId="264"/>
        </pc:sldMkLst>
        <pc:spChg chg="add mod">
          <ac:chgData name="Steven Koppens" userId="98600e50-5b6c-4d64-8310-f4f9237790df" providerId="ADAL" clId="{6382AD3E-0225-4F66-9E42-0D3FBBB12604}" dt="2023-10-26T10:48:49.616" v="2082" actId="207"/>
          <ac:spMkLst>
            <pc:docMk/>
            <pc:sldMk cId="2481577007" sldId="264"/>
            <ac:spMk id="3" creationId="{3E63E2E5-B82E-9CA3-702B-C9D6ADD81CEE}"/>
          </ac:spMkLst>
        </pc:spChg>
        <pc:picChg chg="mod">
          <ac:chgData name="Steven Koppens" userId="98600e50-5b6c-4d64-8310-f4f9237790df" providerId="ADAL" clId="{6382AD3E-0225-4F66-9E42-0D3FBBB12604}" dt="2023-10-26T10:48:09.287" v="2080" actId="14100"/>
          <ac:picMkLst>
            <pc:docMk/>
            <pc:sldMk cId="2481577007" sldId="264"/>
            <ac:picMk id="5" creationId="{7AA04E40-9F98-BA74-B8C6-FE7A6261E0CE}"/>
          </ac:picMkLst>
        </pc:picChg>
      </pc:sldChg>
      <pc:sldChg chg="addSp modSp mod">
        <pc:chgData name="Steven Koppens" userId="98600e50-5b6c-4d64-8310-f4f9237790df" providerId="ADAL" clId="{6382AD3E-0225-4F66-9E42-0D3FBBB12604}" dt="2023-10-26T10:43:24.926" v="1971" actId="207"/>
        <pc:sldMkLst>
          <pc:docMk/>
          <pc:sldMk cId="1104744659" sldId="268"/>
        </pc:sldMkLst>
        <pc:spChg chg="add mod">
          <ac:chgData name="Steven Koppens" userId="98600e50-5b6c-4d64-8310-f4f9237790df" providerId="ADAL" clId="{6382AD3E-0225-4F66-9E42-0D3FBBB12604}" dt="2023-10-26T10:43:24.926" v="1971" actId="207"/>
          <ac:spMkLst>
            <pc:docMk/>
            <pc:sldMk cId="1104744659" sldId="268"/>
            <ac:spMk id="5" creationId="{3381778D-2BAF-A78F-1DFD-89EDC4E87370}"/>
          </ac:spMkLst>
        </pc:spChg>
        <pc:picChg chg="mod">
          <ac:chgData name="Steven Koppens" userId="98600e50-5b6c-4d64-8310-f4f9237790df" providerId="ADAL" clId="{6382AD3E-0225-4F66-9E42-0D3FBBB12604}" dt="2023-10-26T10:43:00.914" v="1969" actId="14100"/>
          <ac:picMkLst>
            <pc:docMk/>
            <pc:sldMk cId="1104744659" sldId="268"/>
            <ac:picMk id="4" creationId="{FA8D9918-441F-7912-32B5-161C6C68FEC4}"/>
          </ac:picMkLst>
        </pc:picChg>
      </pc:sldChg>
      <pc:sldChg chg="addSp modSp mod">
        <pc:chgData name="Steven Koppens" userId="98600e50-5b6c-4d64-8310-f4f9237790df" providerId="ADAL" clId="{6382AD3E-0225-4F66-9E42-0D3FBBB12604}" dt="2023-10-26T10:43:33.585" v="1974" actId="14100"/>
        <pc:sldMkLst>
          <pc:docMk/>
          <pc:sldMk cId="3934375368" sldId="269"/>
        </pc:sldMkLst>
        <pc:spChg chg="add mod">
          <ac:chgData name="Steven Koppens" userId="98600e50-5b6c-4d64-8310-f4f9237790df" providerId="ADAL" clId="{6382AD3E-0225-4F66-9E42-0D3FBBB12604}" dt="2023-10-26T10:43:29.512" v="1973"/>
          <ac:spMkLst>
            <pc:docMk/>
            <pc:sldMk cId="3934375368" sldId="269"/>
            <ac:spMk id="5" creationId="{0F27FB1A-A6A1-974B-C670-E6E9FC0BDF63}"/>
          </ac:spMkLst>
        </pc:spChg>
        <pc:picChg chg="mod">
          <ac:chgData name="Steven Koppens" userId="98600e50-5b6c-4d64-8310-f4f9237790df" providerId="ADAL" clId="{6382AD3E-0225-4F66-9E42-0D3FBBB12604}" dt="2023-10-26T10:43:33.585" v="1974" actId="14100"/>
          <ac:picMkLst>
            <pc:docMk/>
            <pc:sldMk cId="3934375368" sldId="269"/>
            <ac:picMk id="4" creationId="{300897FF-103D-D736-7AF2-F4EEDCB23C12}"/>
          </ac:picMkLst>
        </pc:picChg>
      </pc:sldChg>
      <pc:sldChg chg="addSp modSp">
        <pc:chgData name="Steven Koppens" userId="98600e50-5b6c-4d64-8310-f4f9237790df" providerId="ADAL" clId="{6382AD3E-0225-4F66-9E42-0D3FBBB12604}" dt="2023-10-26T09:28:00.036" v="42"/>
        <pc:sldMkLst>
          <pc:docMk/>
          <pc:sldMk cId="852157182" sldId="270"/>
        </pc:sldMkLst>
        <pc:spChg chg="add mod">
          <ac:chgData name="Steven Koppens" userId="98600e50-5b6c-4d64-8310-f4f9237790df" providerId="ADAL" clId="{6382AD3E-0225-4F66-9E42-0D3FBBB12604}" dt="2023-10-26T09:28:00.036" v="42"/>
          <ac:spMkLst>
            <pc:docMk/>
            <pc:sldMk cId="852157182" sldId="270"/>
            <ac:spMk id="5" creationId="{26E4D8B9-7CDA-A5B0-33F4-14D4AD60DB43}"/>
          </ac:spMkLst>
        </pc:spChg>
      </pc:sldChg>
      <pc:sldChg chg="addSp modSp mod">
        <pc:chgData name="Steven Koppens" userId="98600e50-5b6c-4d64-8310-f4f9237790df" providerId="ADAL" clId="{6382AD3E-0225-4F66-9E42-0D3FBBB12604}" dt="2023-10-26T10:49:00.137" v="2085" actId="14100"/>
        <pc:sldMkLst>
          <pc:docMk/>
          <pc:sldMk cId="4232949448" sldId="271"/>
        </pc:sldMkLst>
        <pc:spChg chg="mod">
          <ac:chgData name="Steven Koppens" userId="98600e50-5b6c-4d64-8310-f4f9237790df" providerId="ADAL" clId="{6382AD3E-0225-4F66-9E42-0D3FBBB12604}" dt="2023-10-26T10:49:00.137" v="2085" actId="14100"/>
          <ac:spMkLst>
            <pc:docMk/>
            <pc:sldMk cId="4232949448" sldId="271"/>
            <ac:spMk id="2" creationId="{E77B1486-89C5-025E-F465-8D37C9E55E4D}"/>
          </ac:spMkLst>
        </pc:spChg>
        <pc:spChg chg="add mod">
          <ac:chgData name="Steven Koppens" userId="98600e50-5b6c-4d64-8310-f4f9237790df" providerId="ADAL" clId="{6382AD3E-0225-4F66-9E42-0D3FBBB12604}" dt="2023-10-26T10:48:53.017" v="2083"/>
          <ac:spMkLst>
            <pc:docMk/>
            <pc:sldMk cId="4232949448" sldId="271"/>
            <ac:spMk id="3" creationId="{94F9E122-1DB5-4ED7-2B45-F095710EE586}"/>
          </ac:spMkLst>
        </pc:spChg>
        <pc:picChg chg="mod">
          <ac:chgData name="Steven Koppens" userId="98600e50-5b6c-4d64-8310-f4f9237790df" providerId="ADAL" clId="{6382AD3E-0225-4F66-9E42-0D3FBBB12604}" dt="2023-10-26T10:48:57.193" v="2084" actId="14100"/>
          <ac:picMkLst>
            <pc:docMk/>
            <pc:sldMk cId="4232949448" sldId="271"/>
            <ac:picMk id="4" creationId="{F69C0326-366E-715E-41E9-ECE6583F7E27}"/>
          </ac:picMkLst>
        </pc:picChg>
      </pc:sldChg>
      <pc:sldChg chg="addSp modSp mod">
        <pc:chgData name="Steven Koppens" userId="98600e50-5b6c-4d64-8310-f4f9237790df" providerId="ADAL" clId="{6382AD3E-0225-4F66-9E42-0D3FBBB12604}" dt="2023-10-26T09:26:56.685" v="34" actId="14100"/>
        <pc:sldMkLst>
          <pc:docMk/>
          <pc:sldMk cId="744173104" sldId="2147480446"/>
        </pc:sldMkLst>
        <pc:spChg chg="add mod">
          <ac:chgData name="Steven Koppens" userId="98600e50-5b6c-4d64-8310-f4f9237790df" providerId="ADAL" clId="{6382AD3E-0225-4F66-9E42-0D3FBBB12604}" dt="2023-10-26T09:26:52.882" v="33"/>
          <ac:spMkLst>
            <pc:docMk/>
            <pc:sldMk cId="744173104" sldId="2147480446"/>
            <ac:spMk id="5" creationId="{B2509AA7-4DFA-4EDD-DA69-3452048169FD}"/>
          </ac:spMkLst>
        </pc:spChg>
        <pc:picChg chg="mod">
          <ac:chgData name="Steven Koppens" userId="98600e50-5b6c-4d64-8310-f4f9237790df" providerId="ADAL" clId="{6382AD3E-0225-4F66-9E42-0D3FBBB12604}" dt="2023-10-26T09:26:56.685" v="34" actId="14100"/>
          <ac:picMkLst>
            <pc:docMk/>
            <pc:sldMk cId="744173104" sldId="2147480446"/>
            <ac:picMk id="4" creationId="{0C8910A7-1938-BC31-2C6B-10BBE9FD2F58}"/>
          </ac:picMkLst>
        </pc:picChg>
      </pc:sldChg>
      <pc:sldChg chg="addSp modSp mod">
        <pc:chgData name="Steven Koppens" userId="98600e50-5b6c-4d64-8310-f4f9237790df" providerId="ADAL" clId="{6382AD3E-0225-4F66-9E42-0D3FBBB12604}" dt="2023-10-26T09:27:52.129" v="39" actId="14100"/>
        <pc:sldMkLst>
          <pc:docMk/>
          <pc:sldMk cId="2672580263" sldId="2147480447"/>
        </pc:sldMkLst>
        <pc:spChg chg="add mod">
          <ac:chgData name="Steven Koppens" userId="98600e50-5b6c-4d64-8310-f4f9237790df" providerId="ADAL" clId="{6382AD3E-0225-4F66-9E42-0D3FBBB12604}" dt="2023-10-26T09:27:48.472" v="38"/>
          <ac:spMkLst>
            <pc:docMk/>
            <pc:sldMk cId="2672580263" sldId="2147480447"/>
            <ac:spMk id="3" creationId="{76347F66-9AF8-327C-7EFD-FDB54376A5FC}"/>
          </ac:spMkLst>
        </pc:spChg>
        <pc:picChg chg="mod">
          <ac:chgData name="Steven Koppens" userId="98600e50-5b6c-4d64-8310-f4f9237790df" providerId="ADAL" clId="{6382AD3E-0225-4F66-9E42-0D3FBBB12604}" dt="2023-10-26T09:27:52.129" v="39" actId="14100"/>
          <ac:picMkLst>
            <pc:docMk/>
            <pc:sldMk cId="2672580263" sldId="2147480447"/>
            <ac:picMk id="8" creationId="{789AD02A-4B78-0388-9967-E14CA23BD8F8}"/>
          </ac:picMkLst>
        </pc:picChg>
      </pc:sldChg>
      <pc:sldChg chg="addSp modSp mod">
        <pc:chgData name="Steven Koppens" userId="98600e50-5b6c-4d64-8310-f4f9237790df" providerId="ADAL" clId="{6382AD3E-0225-4F66-9E42-0D3FBBB12604}" dt="2023-10-26T09:26:49.133" v="32" actId="14100"/>
        <pc:sldMkLst>
          <pc:docMk/>
          <pc:sldMk cId="1714270269" sldId="2147480448"/>
        </pc:sldMkLst>
        <pc:spChg chg="add mod">
          <ac:chgData name="Steven Koppens" userId="98600e50-5b6c-4d64-8310-f4f9237790df" providerId="ADAL" clId="{6382AD3E-0225-4F66-9E42-0D3FBBB12604}" dt="2023-10-26T09:26:44.770" v="31"/>
          <ac:spMkLst>
            <pc:docMk/>
            <pc:sldMk cId="1714270269" sldId="2147480448"/>
            <ac:spMk id="2" creationId="{C6918981-AF73-DDCB-BC18-E9E3AB234387}"/>
          </ac:spMkLst>
        </pc:spChg>
        <pc:picChg chg="mod">
          <ac:chgData name="Steven Koppens" userId="98600e50-5b6c-4d64-8310-f4f9237790df" providerId="ADAL" clId="{6382AD3E-0225-4F66-9E42-0D3FBBB12604}" dt="2023-10-26T09:26:49.133" v="32" actId="14100"/>
          <ac:picMkLst>
            <pc:docMk/>
            <pc:sldMk cId="1714270269" sldId="2147480448"/>
            <ac:picMk id="10" creationId="{16332EAE-BCAF-E2EE-8284-5B496AB62F6F}"/>
          </ac:picMkLst>
        </pc:picChg>
      </pc:sldChg>
      <pc:sldChg chg="addSp modSp mod">
        <pc:chgData name="Steven Koppens" userId="98600e50-5b6c-4d64-8310-f4f9237790df" providerId="ADAL" clId="{6382AD3E-0225-4F66-9E42-0D3FBBB12604}" dt="2023-10-26T09:27:58.012" v="41" actId="14100"/>
        <pc:sldMkLst>
          <pc:docMk/>
          <pc:sldMk cId="541316029" sldId="2147480449"/>
        </pc:sldMkLst>
        <pc:spChg chg="add mod">
          <ac:chgData name="Steven Koppens" userId="98600e50-5b6c-4d64-8310-f4f9237790df" providerId="ADAL" clId="{6382AD3E-0225-4F66-9E42-0D3FBBB12604}" dt="2023-10-26T09:27:54.688" v="40"/>
          <ac:spMkLst>
            <pc:docMk/>
            <pc:sldMk cId="541316029" sldId="2147480449"/>
            <ac:spMk id="2" creationId="{3DB70C38-2DA6-C76C-9CD7-3AA0E09EE886}"/>
          </ac:spMkLst>
        </pc:spChg>
        <pc:picChg chg="mod">
          <ac:chgData name="Steven Koppens" userId="98600e50-5b6c-4d64-8310-f4f9237790df" providerId="ADAL" clId="{6382AD3E-0225-4F66-9E42-0D3FBBB12604}" dt="2023-10-26T09:27:58.012" v="41" actId="14100"/>
          <ac:picMkLst>
            <pc:docMk/>
            <pc:sldMk cId="541316029" sldId="2147480449"/>
            <ac:picMk id="3" creationId="{45239482-9D21-A4BF-C631-49FAF1ED0E31}"/>
          </ac:picMkLst>
        </pc:picChg>
      </pc:sldChg>
      <pc:sldChg chg="addSp modSp">
        <pc:chgData name="Steven Koppens" userId="98600e50-5b6c-4d64-8310-f4f9237790df" providerId="ADAL" clId="{6382AD3E-0225-4F66-9E42-0D3FBBB12604}" dt="2023-10-26T10:43:27.768" v="1972"/>
        <pc:sldMkLst>
          <pc:docMk/>
          <pc:sldMk cId="3693325843" sldId="2147480450"/>
        </pc:sldMkLst>
        <pc:spChg chg="add mod">
          <ac:chgData name="Steven Koppens" userId="98600e50-5b6c-4d64-8310-f4f9237790df" providerId="ADAL" clId="{6382AD3E-0225-4F66-9E42-0D3FBBB12604}" dt="2023-10-26T10:43:27.768" v="1972"/>
          <ac:spMkLst>
            <pc:docMk/>
            <pc:sldMk cId="3693325843" sldId="2147480450"/>
            <ac:spMk id="3" creationId="{FCB84811-09DE-A49A-3665-C92BF25930FC}"/>
          </ac:spMkLst>
        </pc:spChg>
      </pc:sldChg>
      <pc:sldChg chg="modSp mod ord">
        <pc:chgData name="Steven Koppens" userId="98600e50-5b6c-4d64-8310-f4f9237790df" providerId="ADAL" clId="{6382AD3E-0225-4F66-9E42-0D3FBBB12604}" dt="2023-10-26T10:48:38.180" v="2081" actId="207"/>
        <pc:sldMkLst>
          <pc:docMk/>
          <pc:sldMk cId="1028717578" sldId="2147480451"/>
        </pc:sldMkLst>
        <pc:spChg chg="mod">
          <ac:chgData name="Steven Koppens" userId="98600e50-5b6c-4d64-8310-f4f9237790df" providerId="ADAL" clId="{6382AD3E-0225-4F66-9E42-0D3FBBB12604}" dt="2023-10-26T10:47:49.854" v="2078" actId="20577"/>
          <ac:spMkLst>
            <pc:docMk/>
            <pc:sldMk cId="1028717578" sldId="2147480451"/>
            <ac:spMk id="3" creationId="{BFC0D46A-6FC6-934B-0A73-652FB4B6B7A7}"/>
          </ac:spMkLst>
        </pc:spChg>
        <pc:graphicFrameChg chg="mod modGraphic">
          <ac:chgData name="Steven Koppens" userId="98600e50-5b6c-4d64-8310-f4f9237790df" providerId="ADAL" clId="{6382AD3E-0225-4F66-9E42-0D3FBBB12604}" dt="2023-10-26T10:48:38.180" v="2081" actId="207"/>
          <ac:graphicFrameMkLst>
            <pc:docMk/>
            <pc:sldMk cId="1028717578" sldId="2147480451"/>
            <ac:graphicFrameMk id="8" creationId="{55FCBA14-2455-6A07-5130-01FE5835294D}"/>
          </ac:graphicFrameMkLst>
        </pc:graphicFrameChg>
      </pc:sldChg>
      <pc:sldChg chg="addSp delSp modSp mod">
        <pc:chgData name="Steven Koppens" userId="98600e50-5b6c-4d64-8310-f4f9237790df" providerId="ADAL" clId="{6382AD3E-0225-4F66-9E42-0D3FBBB12604}" dt="2023-10-26T10:49:53.077" v="2090" actId="478"/>
        <pc:sldMkLst>
          <pc:docMk/>
          <pc:sldMk cId="2481767288" sldId="2147480461"/>
        </pc:sldMkLst>
        <pc:spChg chg="add del mod">
          <ac:chgData name="Steven Koppens" userId="98600e50-5b6c-4d64-8310-f4f9237790df" providerId="ADAL" clId="{6382AD3E-0225-4F66-9E42-0D3FBBB12604}" dt="2023-10-26T10:49:53.077" v="2090" actId="478"/>
          <ac:spMkLst>
            <pc:docMk/>
            <pc:sldMk cId="2481767288" sldId="2147480461"/>
            <ac:spMk id="2" creationId="{92F16C70-421A-5226-2B52-65C111700A81}"/>
          </ac:spMkLst>
        </pc:spChg>
      </pc:sldChg>
      <pc:sldChg chg="addSp modSp">
        <pc:chgData name="Steven Koppens" userId="98600e50-5b6c-4d64-8310-f4f9237790df" providerId="ADAL" clId="{6382AD3E-0225-4F66-9E42-0D3FBBB12604}" dt="2023-10-26T09:26:38.455" v="30"/>
        <pc:sldMkLst>
          <pc:docMk/>
          <pc:sldMk cId="2306856924" sldId="2147480468"/>
        </pc:sldMkLst>
        <pc:spChg chg="add mod">
          <ac:chgData name="Steven Koppens" userId="98600e50-5b6c-4d64-8310-f4f9237790df" providerId="ADAL" clId="{6382AD3E-0225-4F66-9E42-0D3FBBB12604}" dt="2023-10-26T09:26:38.455" v="30"/>
          <ac:spMkLst>
            <pc:docMk/>
            <pc:sldMk cId="2306856924" sldId="2147480468"/>
            <ac:spMk id="3" creationId="{96890446-7780-F9B2-E0C9-7BDC8CAB88DD}"/>
          </ac:spMkLst>
        </pc:spChg>
      </pc:sldChg>
      <pc:sldChg chg="addSp delSp modSp mod">
        <pc:chgData name="Steven Koppens" userId="98600e50-5b6c-4d64-8310-f4f9237790df" providerId="ADAL" clId="{6382AD3E-0225-4F66-9E42-0D3FBBB12604}" dt="2023-10-26T10:49:49.405" v="2089" actId="478"/>
        <pc:sldMkLst>
          <pc:docMk/>
          <pc:sldMk cId="727961438" sldId="2147480473"/>
        </pc:sldMkLst>
        <pc:spChg chg="add del mod">
          <ac:chgData name="Steven Koppens" userId="98600e50-5b6c-4d64-8310-f4f9237790df" providerId="ADAL" clId="{6382AD3E-0225-4F66-9E42-0D3FBBB12604}" dt="2023-10-26T10:49:49.405" v="2089" actId="478"/>
          <ac:spMkLst>
            <pc:docMk/>
            <pc:sldMk cId="727961438" sldId="2147480473"/>
            <ac:spMk id="2" creationId="{911720AD-70D2-7F27-A5EC-3CCA1881EABF}"/>
          </ac:spMkLst>
        </pc:spChg>
        <pc:picChg chg="mod">
          <ac:chgData name="Steven Koppens" userId="98600e50-5b6c-4d64-8310-f4f9237790df" providerId="ADAL" clId="{6382AD3E-0225-4F66-9E42-0D3FBBB12604}" dt="2023-10-26T10:49:09.573" v="2087" actId="14100"/>
          <ac:picMkLst>
            <pc:docMk/>
            <pc:sldMk cId="727961438" sldId="2147480473"/>
            <ac:picMk id="3" creationId="{B173750A-924B-5133-1458-D1CF7533F653}"/>
          </ac:picMkLst>
        </pc:picChg>
      </pc:sldChg>
      <pc:sldChg chg="addSp modSp new mod modClrScheme chgLayout">
        <pc:chgData name="Steven Koppens" userId="98600e50-5b6c-4d64-8310-f4f9237790df" providerId="ADAL" clId="{6382AD3E-0225-4F66-9E42-0D3FBBB12604}" dt="2023-10-26T10:40:34.946" v="1956" actId="26606"/>
        <pc:sldMkLst>
          <pc:docMk/>
          <pc:sldMk cId="3274962244" sldId="2147480491"/>
        </pc:sldMkLst>
        <pc:spChg chg="mod">
          <ac:chgData name="Steven Koppens" userId="98600e50-5b6c-4d64-8310-f4f9237790df" providerId="ADAL" clId="{6382AD3E-0225-4F66-9E42-0D3FBBB12604}" dt="2023-10-26T10:40:34.946" v="1956" actId="26606"/>
          <ac:spMkLst>
            <pc:docMk/>
            <pc:sldMk cId="3274962244" sldId="2147480491"/>
            <ac:spMk id="2" creationId="{DB176CF4-798E-1E12-C0C1-704CC5BFE54D}"/>
          </ac:spMkLst>
        </pc:spChg>
        <pc:picChg chg="add">
          <ac:chgData name="Steven Koppens" userId="98600e50-5b6c-4d64-8310-f4f9237790df" providerId="ADAL" clId="{6382AD3E-0225-4F66-9E42-0D3FBBB12604}" dt="2023-10-26T10:40:34.946" v="1956" actId="26606"/>
          <ac:picMkLst>
            <pc:docMk/>
            <pc:sldMk cId="3274962244" sldId="2147480491"/>
            <ac:picMk id="4" creationId="{B57765B3-A908-7ACE-C2D5-6B1B0723274A}"/>
          </ac:picMkLst>
        </pc:picChg>
      </pc:sldChg>
      <pc:sldChg chg="addSp delSp modSp new mod modClrScheme chgLayout">
        <pc:chgData name="Steven Koppens" userId="98600e50-5b6c-4d64-8310-f4f9237790df" providerId="ADAL" clId="{6382AD3E-0225-4F66-9E42-0D3FBBB12604}" dt="2023-10-26T10:40:16.495" v="1955" actId="26606"/>
        <pc:sldMkLst>
          <pc:docMk/>
          <pc:sldMk cId="2167386265" sldId="2147480492"/>
        </pc:sldMkLst>
        <pc:spChg chg="mod">
          <ac:chgData name="Steven Koppens" userId="98600e50-5b6c-4d64-8310-f4f9237790df" providerId="ADAL" clId="{6382AD3E-0225-4F66-9E42-0D3FBBB12604}" dt="2023-10-26T10:40:16.495" v="1955" actId="26606"/>
          <ac:spMkLst>
            <pc:docMk/>
            <pc:sldMk cId="2167386265" sldId="2147480492"/>
            <ac:spMk id="2" creationId="{60CD5556-101F-5632-ED23-7ED336D1D300}"/>
          </ac:spMkLst>
        </pc:spChg>
        <pc:spChg chg="del">
          <ac:chgData name="Steven Koppens" userId="98600e50-5b6c-4d64-8310-f4f9237790df" providerId="ADAL" clId="{6382AD3E-0225-4F66-9E42-0D3FBBB12604}" dt="2023-10-26T10:39:53.239" v="1954" actId="478"/>
          <ac:spMkLst>
            <pc:docMk/>
            <pc:sldMk cId="2167386265" sldId="2147480492"/>
            <ac:spMk id="3" creationId="{711B6A1E-D025-B122-1345-75BE88F0209B}"/>
          </ac:spMkLst>
        </pc:spChg>
        <pc:picChg chg="add">
          <ac:chgData name="Steven Koppens" userId="98600e50-5b6c-4d64-8310-f4f9237790df" providerId="ADAL" clId="{6382AD3E-0225-4F66-9E42-0D3FBBB12604}" dt="2023-10-26T10:40:16.495" v="1955" actId="26606"/>
          <ac:picMkLst>
            <pc:docMk/>
            <pc:sldMk cId="2167386265" sldId="2147480492"/>
            <ac:picMk id="4" creationId="{997F9D76-751D-D5D4-53CB-0D410C30E3C7}"/>
          </ac:picMkLst>
        </pc:picChg>
      </pc:sldChg>
      <pc:sldChg chg="addSp delSp modSp new mod addCm delCm">
        <pc:chgData name="Steven Koppens" userId="98600e50-5b6c-4d64-8310-f4f9237790df" providerId="ADAL" clId="{6382AD3E-0225-4F66-9E42-0D3FBBB12604}" dt="2023-10-27T12:02:34.438" v="2258"/>
        <pc:sldMkLst>
          <pc:docMk/>
          <pc:sldMk cId="4037909132" sldId="2147480493"/>
        </pc:sldMkLst>
        <pc:spChg chg="mod">
          <ac:chgData name="Steven Koppens" userId="98600e50-5b6c-4d64-8310-f4f9237790df" providerId="ADAL" clId="{6382AD3E-0225-4F66-9E42-0D3FBBB12604}" dt="2023-10-26T10:57:31.901" v="2221" actId="14100"/>
          <ac:spMkLst>
            <pc:docMk/>
            <pc:sldMk cId="4037909132" sldId="2147480493"/>
            <ac:spMk id="2" creationId="{0B7E5629-B63C-6F3A-1541-E40D1C46D940}"/>
          </ac:spMkLst>
        </pc:spChg>
        <pc:spChg chg="add del mod">
          <ac:chgData name="Steven Koppens" userId="98600e50-5b6c-4d64-8310-f4f9237790df" providerId="ADAL" clId="{6382AD3E-0225-4F66-9E42-0D3FBBB12604}" dt="2023-10-26T10:58:48.257" v="2252"/>
          <ac:spMkLst>
            <pc:docMk/>
            <pc:sldMk cId="4037909132" sldId="2147480493"/>
            <ac:spMk id="4" creationId="{06113FBD-4B38-F2D9-E8DF-03F93F5D2998}"/>
          </ac:spMkLst>
        </pc:spChg>
        <pc:spChg chg="add mod">
          <ac:chgData name="Steven Koppens" userId="98600e50-5b6c-4d64-8310-f4f9237790df" providerId="ADAL" clId="{6382AD3E-0225-4F66-9E42-0D3FBBB12604}" dt="2023-10-27T12:02:34.438" v="2258"/>
          <ac:spMkLst>
            <pc:docMk/>
            <pc:sldMk cId="4037909132" sldId="2147480493"/>
            <ac:spMk id="4" creationId="{EEC40034-1EF2-E644-0578-8CC126B928D6}"/>
          </ac:spMkLst>
        </pc:spChg>
        <pc:spChg chg="add mod">
          <ac:chgData name="Steven Koppens" userId="98600e50-5b6c-4d64-8310-f4f9237790df" providerId="ADAL" clId="{6382AD3E-0225-4F66-9E42-0D3FBBB12604}" dt="2023-10-26T10:20:32.432" v="1331" actId="1036"/>
          <ac:spMkLst>
            <pc:docMk/>
            <pc:sldMk cId="4037909132" sldId="2147480493"/>
            <ac:spMk id="5" creationId="{E1F04AC6-7DE0-9AA7-D68F-6DDEB62BB882}"/>
          </ac:spMkLst>
        </pc:spChg>
        <pc:spChg chg="add mod">
          <ac:chgData name="Steven Koppens" userId="98600e50-5b6c-4d64-8310-f4f9237790df" providerId="ADAL" clId="{6382AD3E-0225-4F66-9E42-0D3FBBB12604}" dt="2023-10-26T10:58:04.831" v="2250" actId="20577"/>
          <ac:spMkLst>
            <pc:docMk/>
            <pc:sldMk cId="4037909132" sldId="2147480493"/>
            <ac:spMk id="7" creationId="{A6D6BFCC-1D35-20F7-941D-7C7ABD936CB1}"/>
          </ac:spMkLst>
        </pc:spChg>
        <pc:spChg chg="add mod">
          <ac:chgData name="Steven Koppens" userId="98600e50-5b6c-4d64-8310-f4f9237790df" providerId="ADAL" clId="{6382AD3E-0225-4F66-9E42-0D3FBBB12604}" dt="2023-10-26T10:57:39.817" v="2247" actId="1035"/>
          <ac:spMkLst>
            <pc:docMk/>
            <pc:sldMk cId="4037909132" sldId="2147480493"/>
            <ac:spMk id="9" creationId="{994C8CFA-C9AA-3CC8-8BEA-DDDB421A0B65}"/>
          </ac:spMkLst>
        </pc:spChg>
        <pc:graphicFrameChg chg="add mod modGraphic">
          <ac:chgData name="Steven Koppens" userId="98600e50-5b6c-4d64-8310-f4f9237790df" providerId="ADAL" clId="{6382AD3E-0225-4F66-9E42-0D3FBBB12604}" dt="2023-10-26T10:21:26.157" v="1409" actId="14100"/>
          <ac:graphicFrameMkLst>
            <pc:docMk/>
            <pc:sldMk cId="4037909132" sldId="2147480493"/>
            <ac:graphicFrameMk id="3" creationId="{2E85ABE1-082A-53A8-CB6A-800D9C7CC222}"/>
          </ac:graphicFrameMkLst>
        </pc:graphicFrameChg>
        <pc:graphicFrameChg chg="add mod modGraphic">
          <ac:chgData name="Steven Koppens" userId="98600e50-5b6c-4d64-8310-f4f9237790df" providerId="ADAL" clId="{6382AD3E-0225-4F66-9E42-0D3FBBB12604}" dt="2023-10-26T10:21:32.250" v="1434" actId="1037"/>
          <ac:graphicFrameMkLst>
            <pc:docMk/>
            <pc:sldMk cId="4037909132" sldId="2147480493"/>
            <ac:graphicFrameMk id="6" creationId="{0C79C75A-186A-0E1B-9FFB-5AF1A5C1992E}"/>
          </ac:graphicFrameMkLst>
        </pc:graphicFrameChg>
        <pc:graphicFrameChg chg="add mod modGraphic">
          <ac:chgData name="Steven Koppens" userId="98600e50-5b6c-4d64-8310-f4f9237790df" providerId="ADAL" clId="{6382AD3E-0225-4F66-9E42-0D3FBBB12604}" dt="2023-10-26T10:57:39.817" v="2247" actId="1035"/>
          <ac:graphicFrameMkLst>
            <pc:docMk/>
            <pc:sldMk cId="4037909132" sldId="2147480493"/>
            <ac:graphicFrameMk id="8" creationId="{613F3104-841E-881E-9AE2-0C5499331D81}"/>
          </ac:graphicFrameMkLst>
        </pc:graphicFrameChg>
        <pc:extLst>
          <p:ext xmlns:p="http://schemas.openxmlformats.org/presentationml/2006/main" uri="{D6D511B9-2390-475A-947B-AFAB55BFBCF1}">
            <pc226:cmChg xmlns:pc226="http://schemas.microsoft.com/office/powerpoint/2022/06/main/command" chg="add del">
              <pc226:chgData name="Steven Koppens" userId="98600e50-5b6c-4d64-8310-f4f9237790df" providerId="ADAL" clId="{6382AD3E-0225-4F66-9E42-0D3FBBB12604}" dt="2023-10-26T10:57:13.545" v="2219"/>
              <pc2:cmMkLst xmlns:pc2="http://schemas.microsoft.com/office/powerpoint/2019/9/main/command">
                <pc:docMk/>
                <pc:sldMk cId="4037909132" sldId="2147480493"/>
                <pc2:cmMk id="{A9350BCA-2B44-4269-A0B4-B6D7E805C309}"/>
              </pc2:cmMkLst>
            </pc226:cmChg>
            <pc226:cmChg xmlns:pc226="http://schemas.microsoft.com/office/powerpoint/2022/06/main/command" chg="add">
              <pc226:chgData name="Steven Koppens" userId="98600e50-5b6c-4d64-8310-f4f9237790df" providerId="ADAL" clId="{6382AD3E-0225-4F66-9E42-0D3FBBB12604}" dt="2023-10-26T10:56:36.065" v="2213"/>
              <pc2:cmMkLst xmlns:pc2="http://schemas.microsoft.com/office/powerpoint/2019/9/main/command">
                <pc:docMk/>
                <pc:sldMk cId="4037909132" sldId="2147480493"/>
                <pc2:cmMk id="{EC2081D8-8F1A-4DD9-B282-5B5C3366BDFE}"/>
              </pc2:cmMkLst>
            </pc226:cmChg>
            <pc226:cmChg xmlns:pc226="http://schemas.microsoft.com/office/powerpoint/2022/06/main/command" chg="add">
              <pc226:chgData name="Steven Koppens" userId="98600e50-5b6c-4d64-8310-f4f9237790df" providerId="ADAL" clId="{6382AD3E-0225-4F66-9E42-0D3FBBB12604}" dt="2023-10-26T10:57:28.374" v="2220"/>
              <pc2:cmMkLst xmlns:pc2="http://schemas.microsoft.com/office/powerpoint/2019/9/main/command">
                <pc:docMk/>
                <pc:sldMk cId="4037909132" sldId="2147480493"/>
                <pc2:cmMk id="{FF9EACF3-1446-4F3F-9AE7-55E2813478F4}"/>
              </pc2:cmMkLst>
            </pc226:cmChg>
          </p:ext>
        </pc:extLst>
      </pc:sldChg>
      <pc:sldChg chg="addSp delSp modSp new mod setBg addAnim">
        <pc:chgData name="Steven Koppens" userId="98600e50-5b6c-4d64-8310-f4f9237790df" providerId="ADAL" clId="{6382AD3E-0225-4F66-9E42-0D3FBBB12604}" dt="2023-10-26T10:42:23.183" v="1967" actId="108"/>
        <pc:sldMkLst>
          <pc:docMk/>
          <pc:sldMk cId="1841816941" sldId="2147480494"/>
        </pc:sldMkLst>
        <pc:spChg chg="mod">
          <ac:chgData name="Steven Koppens" userId="98600e50-5b6c-4d64-8310-f4f9237790df" providerId="ADAL" clId="{6382AD3E-0225-4F66-9E42-0D3FBBB12604}" dt="2023-10-26T10:42:23.183" v="1967" actId="108"/>
          <ac:spMkLst>
            <pc:docMk/>
            <pc:sldMk cId="1841816941" sldId="2147480494"/>
            <ac:spMk id="2" creationId="{666178EB-1EF8-EB55-DC60-088B3E84781B}"/>
          </ac:spMkLst>
        </pc:spChg>
        <pc:spChg chg="del">
          <ac:chgData name="Steven Koppens" userId="98600e50-5b6c-4d64-8310-f4f9237790df" providerId="ADAL" clId="{6382AD3E-0225-4F66-9E42-0D3FBBB12604}" dt="2023-10-26T10:40:48.833" v="1957" actId="478"/>
          <ac:spMkLst>
            <pc:docMk/>
            <pc:sldMk cId="1841816941" sldId="2147480494"/>
            <ac:spMk id="3" creationId="{3808D89C-A1DA-E322-61FB-1044400E0571}"/>
          </ac:spMkLst>
        </pc:spChg>
        <pc:spChg chg="add">
          <ac:chgData name="Steven Koppens" userId="98600e50-5b6c-4d64-8310-f4f9237790df" providerId="ADAL" clId="{6382AD3E-0225-4F66-9E42-0D3FBBB12604}" dt="2023-10-26T10:41:09.016" v="1958" actId="26606"/>
          <ac:spMkLst>
            <pc:docMk/>
            <pc:sldMk cId="1841816941" sldId="2147480494"/>
            <ac:spMk id="8" creationId="{F609FF9A-4FCE-468E-A86A-C9AB525EAE71}"/>
          </ac:spMkLst>
        </pc:spChg>
        <pc:spChg chg="add">
          <ac:chgData name="Steven Koppens" userId="98600e50-5b6c-4d64-8310-f4f9237790df" providerId="ADAL" clId="{6382AD3E-0225-4F66-9E42-0D3FBBB12604}" dt="2023-10-26T10:41:09.016" v="1958" actId="26606"/>
          <ac:spMkLst>
            <pc:docMk/>
            <pc:sldMk cId="1841816941" sldId="2147480494"/>
            <ac:spMk id="10" creationId="{021E12D4-3A88-428D-8E5E-AF1AFD923D63}"/>
          </ac:spMkLst>
        </pc:spChg>
        <pc:picChg chg="add">
          <ac:chgData name="Steven Koppens" userId="98600e50-5b6c-4d64-8310-f4f9237790df" providerId="ADAL" clId="{6382AD3E-0225-4F66-9E42-0D3FBBB12604}" dt="2023-10-26T10:41:09.016" v="1958" actId="26606"/>
          <ac:picMkLst>
            <pc:docMk/>
            <pc:sldMk cId="1841816941" sldId="2147480494"/>
            <ac:picMk id="4" creationId="{62F1D0A1-199A-8160-2038-FECC9AE61CC0}"/>
          </ac:picMkLst>
        </pc:picChg>
      </pc:sldChg>
      <pc:sldChg chg="addSp delSp modSp new mod setBg addAnim delAnim">
        <pc:chgData name="Steven Koppens" userId="98600e50-5b6c-4d64-8310-f4f9237790df" providerId="ADAL" clId="{6382AD3E-0225-4F66-9E42-0D3FBBB12604}" dt="2023-10-26T10:46:44.553" v="2023" actId="26606"/>
        <pc:sldMkLst>
          <pc:docMk/>
          <pc:sldMk cId="3316934987" sldId="2147480495"/>
        </pc:sldMkLst>
        <pc:spChg chg="mod">
          <ac:chgData name="Steven Koppens" userId="98600e50-5b6c-4d64-8310-f4f9237790df" providerId="ADAL" clId="{6382AD3E-0225-4F66-9E42-0D3FBBB12604}" dt="2023-10-26T10:46:44.553" v="2023" actId="26606"/>
          <ac:spMkLst>
            <pc:docMk/>
            <pc:sldMk cId="3316934987" sldId="2147480495"/>
            <ac:spMk id="2" creationId="{360EB20F-6C8F-5643-B0C4-5B5367E605CF}"/>
          </ac:spMkLst>
        </pc:spChg>
        <pc:spChg chg="del">
          <ac:chgData name="Steven Koppens" userId="98600e50-5b6c-4d64-8310-f4f9237790df" providerId="ADAL" clId="{6382AD3E-0225-4F66-9E42-0D3FBBB12604}" dt="2023-10-26T10:45:52.324" v="1999" actId="478"/>
          <ac:spMkLst>
            <pc:docMk/>
            <pc:sldMk cId="3316934987" sldId="2147480495"/>
            <ac:spMk id="3" creationId="{F38B527F-FF9B-A050-F213-01CF4B3F3D4D}"/>
          </ac:spMkLst>
        </pc:spChg>
        <pc:spChg chg="add del">
          <ac:chgData name="Steven Koppens" userId="98600e50-5b6c-4d64-8310-f4f9237790df" providerId="ADAL" clId="{6382AD3E-0225-4F66-9E42-0D3FBBB12604}" dt="2023-10-26T10:46:17.374" v="2004" actId="26606"/>
          <ac:spMkLst>
            <pc:docMk/>
            <pc:sldMk cId="3316934987" sldId="2147480495"/>
            <ac:spMk id="8" creationId="{8F58EDD9-0685-44E6-9B72-108BB10E1AB0}"/>
          </ac:spMkLst>
        </pc:spChg>
        <pc:spChg chg="add del">
          <ac:chgData name="Steven Koppens" userId="98600e50-5b6c-4d64-8310-f4f9237790df" providerId="ADAL" clId="{6382AD3E-0225-4F66-9E42-0D3FBBB12604}" dt="2023-10-26T10:46:07.629" v="2002" actId="26606"/>
          <ac:spMkLst>
            <pc:docMk/>
            <pc:sldMk cId="3316934987" sldId="2147480495"/>
            <ac:spMk id="8" creationId="{F609FF9A-4FCE-468E-A86A-C9AB525EAE71}"/>
          </ac:spMkLst>
        </pc:spChg>
        <pc:spChg chg="add del">
          <ac:chgData name="Steven Koppens" userId="98600e50-5b6c-4d64-8310-f4f9237790df" providerId="ADAL" clId="{6382AD3E-0225-4F66-9E42-0D3FBBB12604}" dt="2023-10-26T10:46:44.553" v="2023" actId="26606"/>
          <ac:spMkLst>
            <pc:docMk/>
            <pc:sldMk cId="3316934987" sldId="2147480495"/>
            <ac:spMk id="9" creationId="{8555C5B3-193A-4749-9AFD-682E53CDDE8F}"/>
          </ac:spMkLst>
        </pc:spChg>
        <pc:spChg chg="add del">
          <ac:chgData name="Steven Koppens" userId="98600e50-5b6c-4d64-8310-f4f9237790df" providerId="ADAL" clId="{6382AD3E-0225-4F66-9E42-0D3FBBB12604}" dt="2023-10-26T10:46:07.629" v="2002" actId="26606"/>
          <ac:spMkLst>
            <pc:docMk/>
            <pc:sldMk cId="3316934987" sldId="2147480495"/>
            <ac:spMk id="10" creationId="{021E12D4-3A88-428D-8E5E-AF1AFD923D63}"/>
          </ac:spMkLst>
        </pc:spChg>
        <pc:spChg chg="add del">
          <ac:chgData name="Steven Koppens" userId="98600e50-5b6c-4d64-8310-f4f9237790df" providerId="ADAL" clId="{6382AD3E-0225-4F66-9E42-0D3FBBB12604}" dt="2023-10-26T10:46:44.553" v="2023" actId="26606"/>
          <ac:spMkLst>
            <pc:docMk/>
            <pc:sldMk cId="3316934987" sldId="2147480495"/>
            <ac:spMk id="11" creationId="{2EAE06A6-F76A-41C9-827A-C561B004485C}"/>
          </ac:spMkLst>
        </pc:spChg>
        <pc:spChg chg="add del">
          <ac:chgData name="Steven Koppens" userId="98600e50-5b6c-4d64-8310-f4f9237790df" providerId="ADAL" clId="{6382AD3E-0225-4F66-9E42-0D3FBBB12604}" dt="2023-10-26T10:46:44.553" v="2023" actId="26606"/>
          <ac:spMkLst>
            <pc:docMk/>
            <pc:sldMk cId="3316934987" sldId="2147480495"/>
            <ac:spMk id="13" creationId="{89F9D4E8-0639-444B-949B-9518585061AF}"/>
          </ac:spMkLst>
        </pc:spChg>
        <pc:spChg chg="add del">
          <ac:chgData name="Steven Koppens" userId="98600e50-5b6c-4d64-8310-f4f9237790df" providerId="ADAL" clId="{6382AD3E-0225-4F66-9E42-0D3FBBB12604}" dt="2023-10-26T10:46:44.553" v="2023" actId="26606"/>
          <ac:spMkLst>
            <pc:docMk/>
            <pc:sldMk cId="3316934987" sldId="2147480495"/>
            <ac:spMk id="15" creationId="{7E3DA7A2-ED70-4BBA-AB72-00AD461FA405}"/>
          </ac:spMkLst>
        </pc:spChg>
        <pc:spChg chg="add del">
          <ac:chgData name="Steven Koppens" userId="98600e50-5b6c-4d64-8310-f4f9237790df" providerId="ADAL" clId="{6382AD3E-0225-4F66-9E42-0D3FBBB12604}" dt="2023-10-26T10:46:44.553" v="2023" actId="26606"/>
          <ac:spMkLst>
            <pc:docMk/>
            <pc:sldMk cId="3316934987" sldId="2147480495"/>
            <ac:spMk id="17" creationId="{FC485432-3647-4218-B5D3-15D3FA222B13}"/>
          </ac:spMkLst>
        </pc:spChg>
        <pc:spChg chg="add del">
          <ac:chgData name="Steven Koppens" userId="98600e50-5b6c-4d64-8310-f4f9237790df" providerId="ADAL" clId="{6382AD3E-0225-4F66-9E42-0D3FBBB12604}" dt="2023-10-26T10:46:44.553" v="2023" actId="26606"/>
          <ac:spMkLst>
            <pc:docMk/>
            <pc:sldMk cId="3316934987" sldId="2147480495"/>
            <ac:spMk id="19" creationId="{F4AFDDCA-6ABA-4D23-8A5C-1BF0F4308148}"/>
          </ac:spMkLst>
        </pc:spChg>
        <pc:spChg chg="add">
          <ac:chgData name="Steven Koppens" userId="98600e50-5b6c-4d64-8310-f4f9237790df" providerId="ADAL" clId="{6382AD3E-0225-4F66-9E42-0D3FBBB12604}" dt="2023-10-26T10:46:44.553" v="2023" actId="26606"/>
          <ac:spMkLst>
            <pc:docMk/>
            <pc:sldMk cId="3316934987" sldId="2147480495"/>
            <ac:spMk id="24" creationId="{A8384FB5-9ADC-4DDC-881B-597D56F5B15D}"/>
          </ac:spMkLst>
        </pc:spChg>
        <pc:spChg chg="add">
          <ac:chgData name="Steven Koppens" userId="98600e50-5b6c-4d64-8310-f4f9237790df" providerId="ADAL" clId="{6382AD3E-0225-4F66-9E42-0D3FBBB12604}" dt="2023-10-26T10:46:44.553" v="2023" actId="26606"/>
          <ac:spMkLst>
            <pc:docMk/>
            <pc:sldMk cId="3316934987" sldId="2147480495"/>
            <ac:spMk id="26" creationId="{BC05CA36-AD6A-4ABF-9A05-52E5A143D2BB}"/>
          </ac:spMkLst>
        </pc:spChg>
        <pc:spChg chg="add">
          <ac:chgData name="Steven Koppens" userId="98600e50-5b6c-4d64-8310-f4f9237790df" providerId="ADAL" clId="{6382AD3E-0225-4F66-9E42-0D3FBBB12604}" dt="2023-10-26T10:46:44.553" v="2023" actId="26606"/>
          <ac:spMkLst>
            <pc:docMk/>
            <pc:sldMk cId="3316934987" sldId="2147480495"/>
            <ac:spMk id="28" creationId="{D4331EE8-85A4-4588-8D9E-70E534D477DB}"/>
          </ac:spMkLst>
        </pc:spChg>
        <pc:spChg chg="add">
          <ac:chgData name="Steven Koppens" userId="98600e50-5b6c-4d64-8310-f4f9237790df" providerId="ADAL" clId="{6382AD3E-0225-4F66-9E42-0D3FBBB12604}" dt="2023-10-26T10:46:44.553" v="2023" actId="26606"/>
          <ac:spMkLst>
            <pc:docMk/>
            <pc:sldMk cId="3316934987" sldId="2147480495"/>
            <ac:spMk id="30" creationId="{49D6C862-61CC-4B46-8080-96583D653BAB}"/>
          </ac:spMkLst>
        </pc:spChg>
        <pc:spChg chg="add">
          <ac:chgData name="Steven Koppens" userId="98600e50-5b6c-4d64-8310-f4f9237790df" providerId="ADAL" clId="{6382AD3E-0225-4F66-9E42-0D3FBBB12604}" dt="2023-10-26T10:46:44.553" v="2023" actId="26606"/>
          <ac:spMkLst>
            <pc:docMk/>
            <pc:sldMk cId="3316934987" sldId="2147480495"/>
            <ac:spMk id="32" creationId="{E37EECFC-A684-4391-AE85-4CDAF5565F61}"/>
          </ac:spMkLst>
        </pc:spChg>
        <pc:picChg chg="add del">
          <ac:chgData name="Steven Koppens" userId="98600e50-5b6c-4d64-8310-f4f9237790df" providerId="ADAL" clId="{6382AD3E-0225-4F66-9E42-0D3FBBB12604}" dt="2023-10-26T10:46:17.374" v="2004" actId="26606"/>
          <ac:picMkLst>
            <pc:docMk/>
            <pc:sldMk cId="3316934987" sldId="2147480495"/>
            <ac:picMk id="4" creationId="{8BE32B95-B5D6-5390-CAA5-18E27E7D4DB4}"/>
          </ac:picMkLst>
        </pc:picChg>
        <pc:picChg chg="add del">
          <ac:chgData name="Steven Koppens" userId="98600e50-5b6c-4d64-8310-f4f9237790df" providerId="ADAL" clId="{6382AD3E-0225-4F66-9E42-0D3FBBB12604}" dt="2023-10-26T10:46:07.629" v="2002" actId="26606"/>
          <ac:picMkLst>
            <pc:docMk/>
            <pc:sldMk cId="3316934987" sldId="2147480495"/>
            <ac:picMk id="4" creationId="{E847E9AA-C1A5-F139-8B0F-6CAE20DB1801}"/>
          </ac:picMkLst>
        </pc:picChg>
        <pc:picChg chg="add mod">
          <ac:chgData name="Steven Koppens" userId="98600e50-5b6c-4d64-8310-f4f9237790df" providerId="ADAL" clId="{6382AD3E-0225-4F66-9E42-0D3FBBB12604}" dt="2023-10-26T10:46:44.553" v="2023" actId="26606"/>
          <ac:picMkLst>
            <pc:docMk/>
            <pc:sldMk cId="3316934987" sldId="2147480495"/>
            <ac:picMk id="6" creationId="{ADBB40BF-7B4B-ED2F-F679-C5C10F9EF8E0}"/>
          </ac:picMkLst>
        </pc:picChg>
      </pc:sldChg>
      <pc:sldChg chg="new del">
        <pc:chgData name="Steven Koppens" userId="98600e50-5b6c-4d64-8310-f4f9237790df" providerId="ADAL" clId="{6382AD3E-0225-4F66-9E42-0D3FBBB12604}" dt="2023-10-27T13:03:34.735" v="2704" actId="47"/>
        <pc:sldMkLst>
          <pc:docMk/>
          <pc:sldMk cId="872859431" sldId="2147480496"/>
        </pc:sldMkLst>
      </pc:sldChg>
      <pc:sldChg chg="addSp modSp add mod ord">
        <pc:chgData name="Steven Koppens" userId="98600e50-5b6c-4d64-8310-f4f9237790df" providerId="ADAL" clId="{6382AD3E-0225-4F66-9E42-0D3FBBB12604}" dt="2023-10-27T13:03:28.207" v="2703" actId="6549"/>
        <pc:sldMkLst>
          <pc:docMk/>
          <pc:sldMk cId="3037856103" sldId="2147480497"/>
        </pc:sldMkLst>
        <pc:spChg chg="mod">
          <ac:chgData name="Steven Koppens" userId="98600e50-5b6c-4d64-8310-f4f9237790df" providerId="ADAL" clId="{6382AD3E-0225-4F66-9E42-0D3FBBB12604}" dt="2023-10-27T12:05:51.535" v="2365" actId="20577"/>
          <ac:spMkLst>
            <pc:docMk/>
            <pc:sldMk cId="3037856103" sldId="2147480497"/>
            <ac:spMk id="2" creationId="{0B7E5629-B63C-6F3A-1541-E40D1C46D940}"/>
          </ac:spMkLst>
        </pc:spChg>
        <pc:spChg chg="add mod">
          <ac:chgData name="Steven Koppens" userId="98600e50-5b6c-4d64-8310-f4f9237790df" providerId="ADAL" clId="{6382AD3E-0225-4F66-9E42-0D3FBBB12604}" dt="2023-10-27T12:02:25.125" v="2257"/>
          <ac:spMkLst>
            <pc:docMk/>
            <pc:sldMk cId="3037856103" sldId="2147480497"/>
            <ac:spMk id="4" creationId="{FB0D81D8-4542-8284-34C7-1844944EA47C}"/>
          </ac:spMkLst>
        </pc:spChg>
        <pc:spChg chg="mod">
          <ac:chgData name="Steven Koppens" userId="98600e50-5b6c-4d64-8310-f4f9237790df" providerId="ADAL" clId="{6382AD3E-0225-4F66-9E42-0D3FBBB12604}" dt="2023-10-27T13:03:28.207" v="2703" actId="6549"/>
          <ac:spMkLst>
            <pc:docMk/>
            <pc:sldMk cId="3037856103" sldId="2147480497"/>
            <ac:spMk id="7" creationId="{A6D6BFCC-1D35-20F7-941D-7C7ABD936CB1}"/>
          </ac:spMkLst>
        </pc:spChg>
        <pc:graphicFrameChg chg="modGraphic">
          <ac:chgData name="Steven Koppens" userId="98600e50-5b6c-4d64-8310-f4f9237790df" providerId="ADAL" clId="{6382AD3E-0225-4F66-9E42-0D3FBBB12604}" dt="2023-10-27T12:03:28.640" v="2306" actId="113"/>
          <ac:graphicFrameMkLst>
            <pc:docMk/>
            <pc:sldMk cId="3037856103" sldId="2147480497"/>
            <ac:graphicFrameMk id="3" creationId="{2E85ABE1-082A-53A8-CB6A-800D9C7CC222}"/>
          </ac:graphicFrameMkLst>
        </pc:graphicFrameChg>
        <pc:graphicFrameChg chg="modGraphic">
          <ac:chgData name="Steven Koppens" userId="98600e50-5b6c-4d64-8310-f4f9237790df" providerId="ADAL" clId="{6382AD3E-0225-4F66-9E42-0D3FBBB12604}" dt="2023-10-27T12:06:46.041" v="2366" actId="6549"/>
          <ac:graphicFrameMkLst>
            <pc:docMk/>
            <pc:sldMk cId="3037856103" sldId="2147480497"/>
            <ac:graphicFrameMk id="6" creationId="{0C79C75A-186A-0E1B-9FFB-5AF1A5C1992E}"/>
          </ac:graphicFrameMkLst>
        </pc:graphicFrameChg>
        <pc:graphicFrameChg chg="modGraphic">
          <ac:chgData name="Steven Koppens" userId="98600e50-5b6c-4d64-8310-f4f9237790df" providerId="ADAL" clId="{6382AD3E-0225-4F66-9E42-0D3FBBB12604}" dt="2023-10-27T12:09:33.577" v="2486" actId="20577"/>
          <ac:graphicFrameMkLst>
            <pc:docMk/>
            <pc:sldMk cId="3037856103" sldId="2147480497"/>
            <ac:graphicFrameMk id="8" creationId="{613F3104-841E-881E-9AE2-0C5499331D81}"/>
          </ac:graphicFrameMkLst>
        </pc:graphicFrameChg>
      </pc:sldChg>
      <pc:sldChg chg="addSp delSp modSp add mod ord">
        <pc:chgData name="Steven Koppens" userId="98600e50-5b6c-4d64-8310-f4f9237790df" providerId="ADAL" clId="{6382AD3E-0225-4F66-9E42-0D3FBBB12604}" dt="2023-10-27T13:41:18.337" v="3093" actId="1076"/>
        <pc:sldMkLst>
          <pc:docMk/>
          <pc:sldMk cId="2970070993" sldId="2147480498"/>
        </pc:sldMkLst>
        <pc:spChg chg="mod">
          <ac:chgData name="Steven Koppens" userId="98600e50-5b6c-4d64-8310-f4f9237790df" providerId="ADAL" clId="{6382AD3E-0225-4F66-9E42-0D3FBBB12604}" dt="2023-10-27T12:56:09.968" v="2521" actId="6549"/>
          <ac:spMkLst>
            <pc:docMk/>
            <pc:sldMk cId="2970070993" sldId="2147480498"/>
            <ac:spMk id="2" creationId="{C908C740-D6B2-6840-A6CF-1B353FAE4233}"/>
          </ac:spMkLst>
        </pc:spChg>
        <pc:spChg chg="del mod">
          <ac:chgData name="Steven Koppens" userId="98600e50-5b6c-4d64-8310-f4f9237790df" providerId="ADAL" clId="{6382AD3E-0225-4F66-9E42-0D3FBBB12604}" dt="2023-10-27T12:57:07.597" v="2524" actId="478"/>
          <ac:spMkLst>
            <pc:docMk/>
            <pc:sldMk cId="2970070993" sldId="2147480498"/>
            <ac:spMk id="3" creationId="{79CDEC9F-699E-B1E9-A405-DB25A607AA72}"/>
          </ac:spMkLst>
        </pc:spChg>
        <pc:spChg chg="add del mod">
          <ac:chgData name="Steven Koppens" userId="98600e50-5b6c-4d64-8310-f4f9237790df" providerId="ADAL" clId="{6382AD3E-0225-4F66-9E42-0D3FBBB12604}" dt="2023-10-27T12:57:10.315" v="2525" actId="478"/>
          <ac:spMkLst>
            <pc:docMk/>
            <pc:sldMk cId="2970070993" sldId="2147480498"/>
            <ac:spMk id="5" creationId="{365CABBE-0CEA-E36D-EAB6-2977A0EFE727}"/>
          </ac:spMkLst>
        </pc:spChg>
        <pc:spChg chg="del">
          <ac:chgData name="Steven Koppens" userId="98600e50-5b6c-4d64-8310-f4f9237790df" providerId="ADAL" clId="{6382AD3E-0225-4F66-9E42-0D3FBBB12604}" dt="2023-10-27T13:11:49.137" v="2863" actId="478"/>
          <ac:spMkLst>
            <pc:docMk/>
            <pc:sldMk cId="2970070993" sldId="2147480498"/>
            <ac:spMk id="6" creationId="{6E46B36C-1CA6-D1E7-913F-C032EE0F371D}"/>
          </ac:spMkLst>
        </pc:spChg>
        <pc:spChg chg="del">
          <ac:chgData name="Steven Koppens" userId="98600e50-5b6c-4d64-8310-f4f9237790df" providerId="ADAL" clId="{6382AD3E-0225-4F66-9E42-0D3FBBB12604}" dt="2023-10-27T13:34:19.095" v="2873" actId="478"/>
          <ac:spMkLst>
            <pc:docMk/>
            <pc:sldMk cId="2970070993" sldId="2147480498"/>
            <ac:spMk id="8" creationId="{06601D09-F6ED-BCF3-4F04-50D0C847B028}"/>
          </ac:spMkLst>
        </pc:spChg>
        <pc:graphicFrameChg chg="add mod modGraphic">
          <ac:chgData name="Steven Koppens" userId="98600e50-5b6c-4d64-8310-f4f9237790df" providerId="ADAL" clId="{6382AD3E-0225-4F66-9E42-0D3FBBB12604}" dt="2023-10-27T13:41:18.337" v="3093" actId="1076"/>
          <ac:graphicFrameMkLst>
            <pc:docMk/>
            <pc:sldMk cId="2970070993" sldId="2147480498"/>
            <ac:graphicFrameMk id="9" creationId="{33374CAD-D133-FA08-AC15-1C902D278826}"/>
          </ac:graphicFrameMkLst>
        </pc:graphicFrameChg>
        <pc:picChg chg="del">
          <ac:chgData name="Steven Koppens" userId="98600e50-5b6c-4d64-8310-f4f9237790df" providerId="ADAL" clId="{6382AD3E-0225-4F66-9E42-0D3FBBB12604}" dt="2023-10-27T13:34:15.183" v="2870" actId="478"/>
          <ac:picMkLst>
            <pc:docMk/>
            <pc:sldMk cId="2970070993" sldId="2147480498"/>
            <ac:picMk id="7" creationId="{7ECA9E3C-BEDE-9733-C4B3-824FF34EC754}"/>
          </ac:picMkLst>
        </pc:picChg>
        <pc:picChg chg="del">
          <ac:chgData name="Steven Koppens" userId="98600e50-5b6c-4d64-8310-f4f9237790df" providerId="ADAL" clId="{6382AD3E-0225-4F66-9E42-0D3FBBB12604}" dt="2023-10-27T13:34:15.822" v="2871" actId="478"/>
          <ac:picMkLst>
            <pc:docMk/>
            <pc:sldMk cId="2970070993" sldId="2147480498"/>
            <ac:picMk id="12" creationId="{84BE416D-8508-9A81-DD88-EED4CAFF09FB}"/>
          </ac:picMkLst>
        </pc:picChg>
        <pc:cxnChg chg="del mod">
          <ac:chgData name="Steven Koppens" userId="98600e50-5b6c-4d64-8310-f4f9237790df" providerId="ADAL" clId="{6382AD3E-0225-4F66-9E42-0D3FBBB12604}" dt="2023-10-27T13:34:18.215" v="2872" actId="478"/>
          <ac:cxnSpMkLst>
            <pc:docMk/>
            <pc:sldMk cId="2970070993" sldId="2147480498"/>
            <ac:cxnSpMk id="14" creationId="{CD3445F7-BC8D-DD9B-B756-8B6AF64ABFA1}"/>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D9401C-9C64-E597-A558-BA94636928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B9966D-680D-C5E4-35FA-387A482FD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B87E4-CAC1-49ED-B19A-D9855ED9561E}" type="datetimeFigureOut">
              <a:rPr lang="en-US" smtClean="0"/>
              <a:t>12/11/2023</a:t>
            </a:fld>
            <a:endParaRPr lang="en-US"/>
          </a:p>
        </p:txBody>
      </p:sp>
      <p:sp>
        <p:nvSpPr>
          <p:cNvPr id="4" name="Footer Placeholder 3">
            <a:extLst>
              <a:ext uri="{FF2B5EF4-FFF2-40B4-BE49-F238E27FC236}">
                <a16:creationId xmlns:a16="http://schemas.microsoft.com/office/drawing/2014/main" id="{F0F21426-9661-03A2-D55C-65B48486C6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697BD2-C74C-D38F-7BCB-A092351DA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4CE3F-1B54-4DBB-AE9F-E4194C2F8FF9}" type="slidenum">
              <a:rPr lang="en-US" smtClean="0"/>
              <a:t>‹#›</a:t>
            </a:fld>
            <a:endParaRPr lang="en-US"/>
          </a:p>
        </p:txBody>
      </p:sp>
    </p:spTree>
    <p:extLst>
      <p:ext uri="{BB962C8B-B14F-4D97-AF65-F5344CB8AC3E}">
        <p14:creationId xmlns:p14="http://schemas.microsoft.com/office/powerpoint/2010/main" val="19411605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90017-1BDD-44A0-B828-7A1C17F348FB}"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8349C-A21D-4E5A-A46B-7BC27C7F42A3}" type="slidenum">
              <a:rPr lang="en-US" smtClean="0"/>
              <a:t>‹#›</a:t>
            </a:fld>
            <a:endParaRPr lang="en-US"/>
          </a:p>
        </p:txBody>
      </p:sp>
    </p:spTree>
    <p:extLst>
      <p:ext uri="{BB962C8B-B14F-4D97-AF65-F5344CB8AC3E}">
        <p14:creationId xmlns:p14="http://schemas.microsoft.com/office/powerpoint/2010/main" val="16553591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Calibri" panose="020F0502020204030204" pitchFamily="34" charset="0"/>
              </a:rPr>
              <a:t>The purpose of this presentation is to provide you with an example of how best to present this Level 100 pitch deck to non-technical, business decision makers (BDMs). This external facing deck is intended to provide an overview of Dataverse + Microsoft Fabric solution. </a:t>
            </a:r>
          </a:p>
          <a:p>
            <a:endParaRPr lang="en-US" sz="1800" dirty="0">
              <a:effectLst/>
              <a:latin typeface="Segoe UI" panose="020B0502040204020203" pitchFamily="34" charset="0"/>
              <a:ea typeface="Calibri" panose="020F0502020204030204" pitchFamily="34" charset="0"/>
            </a:endParaRPr>
          </a:p>
          <a:p>
            <a:r>
              <a:rPr lang="en-US" sz="1800" dirty="0">
                <a:effectLst/>
                <a:latin typeface="Segoe UI" panose="020B0502040204020203" pitchFamily="34" charset="0"/>
                <a:ea typeface="Calibri" panose="020F0502020204030204" pitchFamily="34" charset="0"/>
              </a:rPr>
              <a:t>For your reference, every slide has comprehensive notes that you can review later. The notes are intended to guide you during customer conversations, so you are empowered with accurate talking points and relevant statistics. Included in the deck are additional industry use cases and features coming soon that you can leverage.</a:t>
            </a:r>
            <a:r>
              <a:rPr lang="en-US" dirty="0">
                <a:effectLst/>
              </a:rPr>
              <a: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12/11/2023 10:07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6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Synapse Link is now fully compatible with finance and operations data, so customers can use this guidance to help transition from Export to Azure Data Lake. In this section, we'll examine what's changing, why the transition is important, what are the expected benefits, and how much effort may be entailed.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742133-9444-ADC3-2AD3-4CD75A4DA06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9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185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Semibold" panose="020B07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5217D1-DA7E-4643-8E01-C1A9BDD52F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5194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361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cs typeface="Segoe UI Semibold" panose="020B0702040204020203"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5217D1-DA7E-4643-8E01-C1A9BDD52F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60912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Product roadmap is subject to change and dates provided are estimates.</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6C6582D-0A08-29CD-8855-053A65FD929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67793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a:t>
            </a:fld>
            <a:endParaRPr lang="en-US"/>
          </a:p>
        </p:txBody>
      </p:sp>
    </p:spTree>
    <p:extLst>
      <p:ext uri="{BB962C8B-B14F-4D97-AF65-F5344CB8AC3E}">
        <p14:creationId xmlns:p14="http://schemas.microsoft.com/office/powerpoint/2010/main" val="2787718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Synapse Link provides access to all your Dynamics data in one experience, enabling you to connect your Microsoft Dataverse data to Azure Synapse Analytics where you can explore your data and accelerate time to insight.</a:t>
            </a:r>
          </a:p>
        </p:txBody>
      </p:sp>
      <p:sp>
        <p:nvSpPr>
          <p:cNvPr id="4" name="Slide Number Placeholder 3"/>
          <p:cNvSpPr>
            <a:spLocks noGrp="1"/>
          </p:cNvSpPr>
          <p:nvPr>
            <p:ph type="sldNum" sz="quarter" idx="5"/>
          </p:nvPr>
        </p:nvSpPr>
        <p:spPr/>
        <p:txBody>
          <a:bodyPr/>
          <a:lstStyle/>
          <a:p>
            <a:fld id="{BFA8349C-A21D-4E5A-A46B-7BC27C7F42A3}" type="slidenum">
              <a:rPr lang="en-US" smtClean="0"/>
              <a:t>5</a:t>
            </a:fld>
            <a:endParaRPr lang="en-US"/>
          </a:p>
        </p:txBody>
      </p:sp>
      <p:sp>
        <p:nvSpPr>
          <p:cNvPr id="5" name="Footer Placeholder 4">
            <a:extLst>
              <a:ext uri="{FF2B5EF4-FFF2-40B4-BE49-F238E27FC236}">
                <a16:creationId xmlns:a16="http://schemas.microsoft.com/office/drawing/2014/main" id="{61E47E2C-30BD-F0EA-1C06-126C41885450}"/>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159580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Dataverse is the low code SaaS data platform for building Apps – it contains many Azure services needed to build and manage data for apps like Dynamics and PowerApps. </a:t>
            </a:r>
          </a:p>
          <a:p>
            <a:pPr marL="0" indent="0">
              <a:buFont typeface="Arial" panose="020B0604020202020204" pitchFamily="34" charset="0"/>
              <a:buNone/>
            </a:pPr>
            <a:r>
              <a:rPr lang="en-US"/>
              <a:t>----------------------------------------------------------------------------------------------------------</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Done by integrating, wrapping, and orchestrating dozens of underlying PaaS services</a:t>
            </a:r>
          </a:p>
          <a:p>
            <a:pPr marL="171450" indent="-171450">
              <a:buFont typeface="Arial" panose="020B0604020202020204" pitchFamily="34" charset="0"/>
              <a:buChar char="•"/>
            </a:pPr>
            <a:r>
              <a:rPr lang="en-US"/>
              <a:t>The most common services needed to integrate with your data to build end to end applications</a:t>
            </a:r>
          </a:p>
          <a:p>
            <a:pPr marL="171450" indent="-171450">
              <a:buFont typeface="Arial" panose="020B0604020202020204" pitchFamily="34" charset="0"/>
              <a:buChar char="•"/>
            </a:pPr>
            <a:r>
              <a:rPr lang="en-US"/>
              <a:t>Dataverse is managing all of these components as part of its underlying infrastructure for each Dataverse instance created</a:t>
            </a:r>
          </a:p>
          <a:p>
            <a:pPr marL="171450" indent="-171450">
              <a:buFont typeface="Arial" panose="020B0604020202020204" pitchFamily="34" charset="0"/>
              <a:buChar char="•"/>
            </a:pPr>
            <a:r>
              <a:rPr lang="en-US"/>
              <a:t>And it’s all interconnected so the definition of the data can flow through as needed removing a lot of the scaffolding typically needed for building complex applications</a:t>
            </a:r>
          </a:p>
          <a:p>
            <a:pPr marL="171450" indent="-171450">
              <a:buFont typeface="Arial" panose="020B0604020202020204" pitchFamily="34" charset="0"/>
              <a:buChar char="•"/>
            </a:pPr>
            <a:r>
              <a:rPr lang="en-US"/>
              <a:t>All of that managed infrastructure isn’t exposed directly but rather wrapped and exposed with low-code experiences</a:t>
            </a:r>
          </a:p>
          <a:p>
            <a:pPr marL="171450" indent="-171450">
              <a:buFont typeface="Arial" panose="020B0604020202020204" pitchFamily="34" charset="0"/>
              <a:buChar char="•"/>
            </a:pPr>
            <a:r>
              <a:rPr lang="en-US"/>
              <a:t>Through simple click and configure experiences, citizen developers are provided the building blocks to create rich data applications and automations without needing any professional development</a:t>
            </a:r>
          </a:p>
          <a:p>
            <a:pPr marL="171450" indent="-171450">
              <a:buFont typeface="Arial" panose="020B0604020202020204" pitchFamily="34" charset="0"/>
              <a:buChar char="•"/>
            </a:pPr>
            <a:r>
              <a:rPr lang="en-US"/>
              <a:t>Because Dataverse understands the most common needs and capabilities, it can expose and interconnect the capabilities in a turnkey fashion</a:t>
            </a:r>
          </a:p>
          <a:p>
            <a:pPr marL="0" indent="0">
              <a:buFont typeface="Arial" panose="020B0604020202020204" pitchFamily="34" charset="0"/>
              <a:buNone/>
            </a:pPr>
            <a:endParaRPr lang="en-US"/>
          </a:p>
          <a:p>
            <a:pPr marL="171450" indent="-171450">
              <a:buFont typeface="Arial" panose="020B0604020202020204" pitchFamily="34" charset="0"/>
              <a:buChar char="•"/>
            </a:pPr>
            <a:r>
              <a:rPr lang="en-US"/>
              <a:t>And finally as the low-code backend for the Power Platform, it is deeply integrated throughout the Power Platform products</a:t>
            </a:r>
          </a:p>
          <a:p>
            <a:pPr marL="171450" indent="-171450">
              <a:buFont typeface="Arial" panose="020B0604020202020204" pitchFamily="34" charset="0"/>
              <a:buChar char="•"/>
            </a:pPr>
            <a:r>
              <a:rPr lang="en-US"/>
              <a:t>Each of these systems, natively interact with Dataverse as the backend providing unique and distinct value for users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AD84EDA-191C-4581-BF5A-D6C674B71F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2489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a:effectLst/>
                <a:latin typeface="Calibri" panose="020F0502020204030204" pitchFamily="34" charset="0"/>
                <a:ea typeface="Calibri" panose="020F0502020204030204" pitchFamily="34" charset="0"/>
                <a:cs typeface="Times New Roman" panose="02020603050405020304" pitchFamily="18" charset="0"/>
              </a:rPr>
              <a:t>Synapse Link for Dataverse enables Dynapse365 and Power Apps customers to integrate sales, customer service, field service, marketing and Finance and Operations data into Synapse. Once the initial seeding of data is completed, incremental updates will continually run to enable analytics on the most recent and relevant version of the data.</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12/11/2023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Fabric is an all-in-one analytics solution for enterprises that covers everything from data movement to data science, Real-Time Analytics, and business intelligence... it's a data platform for the era of AI, that accelerates and streamlines the your ability to meet your analytical needs.</a:t>
            </a:r>
          </a:p>
          <a:p>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34D0CEF-DA1F-77A5-5A80-19BFFFEA7BCC}"/>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92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900"/>
              </a:spcAft>
              <a:defRPr/>
            </a:pPr>
            <a:r>
              <a:rPr lang="en-US" sz="800">
                <a:solidFill>
                  <a:srgbClr val="000000"/>
                </a:solidFill>
                <a:latin typeface="Segoe UI"/>
              </a:rPr>
              <a:t>Transition to Customer video (Say ‘roll video’)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2023-12-11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15923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using Dynamics or PowerApps, your data is already in Dataverse. With one click, you can work with your data in Microsoft Fabric. Your data is already in </a:t>
            </a:r>
            <a:r>
              <a:rPr lang="en-US" err="1"/>
              <a:t>OneLake</a:t>
            </a:r>
            <a:r>
              <a:rPr lang="en-US"/>
              <a:t>. </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12/11/2023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088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use Fabric to work with all the worlds data in One Lake. Data engineers can use SQL, apply AI, combine data, re-shape and build summaries. Get insights on all your data.</a:t>
            </a:r>
          </a:p>
          <a:p>
            <a:endParaRPr lang="en-US"/>
          </a:p>
          <a:p>
            <a:r>
              <a:rPr lang="en-US"/>
              <a:t>Those insights are not useful unless you can take action and drive decisions. With a few clicks, your Data in </a:t>
            </a:r>
            <a:r>
              <a:rPr lang="en-US" err="1"/>
              <a:t>OneLake</a:t>
            </a:r>
            <a:r>
              <a:rPr lang="en-US"/>
              <a:t> appears as tables in Dataverse – you can build Low code apps and build automations.</a:t>
            </a:r>
          </a:p>
          <a:p>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12/11/2023 10:13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4929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0.png"/><Relationship Id="rId4" Type="http://schemas.openxmlformats.org/officeDocument/2006/relationships/image" Target="../media/image72.svg"/></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8.png"/><Relationship Id="rId1" Type="http://schemas.openxmlformats.org/officeDocument/2006/relationships/slideMaster" Target="../slideMasters/slideMaster8.xml"/><Relationship Id="rId4" Type="http://schemas.openxmlformats.org/officeDocument/2006/relationships/image" Target="../media/image99.png"/></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4" Type="http://schemas.openxmlformats.org/officeDocument/2006/relationships/image" Target="../media/image47.jpeg"/></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9.xml"/><Relationship Id="rId4" Type="http://schemas.openxmlformats.org/officeDocument/2006/relationships/image" Target="../media/image53.jpeg"/></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9.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4" Type="http://schemas.openxmlformats.org/officeDocument/2006/relationships/image" Target="../media/image47.jpe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9.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14.png"/><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0.xml"/><Relationship Id="rId4" Type="http://schemas.openxmlformats.org/officeDocument/2006/relationships/image" Target="../media/image23.emf"/></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jpe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jpe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Master" Target="../slideMasters/slideMaster11.xml"/><Relationship Id="rId4" Type="http://schemas.openxmlformats.org/officeDocument/2006/relationships/image" Target="../media/image121.png"/></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Master" Target="../slideMasters/slideMaster13.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5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5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4.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5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54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4.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54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4.xml"/></Relationships>
</file>

<file path=ppt/slideLayouts/_rels/slideLayout5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4.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4.xml"/><Relationship Id="rId4" Type="http://schemas.openxmlformats.org/officeDocument/2006/relationships/image" Target="../media/image19.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4.xml"/><Relationship Id="rId4" Type="http://schemas.openxmlformats.org/officeDocument/2006/relationships/image" Target="../media/image19.png"/></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376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5536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72159258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196325284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74288575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32243435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61339474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29107211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9857912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334351215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171275232"/>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3348279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56087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15988096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376153253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185765938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196451410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869028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318613353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633800280"/>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74725869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322149380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185401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537534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360207851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2477128131"/>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08447445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190875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21173889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397915601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2560717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10563834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298316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09016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767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412301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0770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707873"/>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475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747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340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549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851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73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9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90494272"/>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48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7538208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794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50521680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88192040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254796123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485031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123226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408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956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27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923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6763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04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358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3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0549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18196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40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6444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952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2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649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43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020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411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661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2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269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18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7116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16646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10490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6710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4356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1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159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254006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0728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45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033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162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183168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88759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348821"/>
      </p:ext>
    </p:extLst>
  </p:cSld>
  <p:clrMapOvr>
    <a:masterClrMapping/>
  </p:clrMapOvr>
  <p:transition>
    <p:fade/>
  </p:transition>
  <p:extLst>
    <p:ext uri="{DCECCB84-F9BA-43D5-87BE-67443E8EF086}">
      <p15:sldGuideLst xmlns:p15="http://schemas.microsoft.com/office/powerpoint/2012/main"/>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36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48170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18416082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5292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8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570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50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76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CDE-DD80-C9A8-0454-EFEA4D431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7897-C454-D462-76A3-0540B6FD6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5D0D5-FECE-53AB-1736-41509363FF54}"/>
              </a:ext>
            </a:extLst>
          </p:cNvPr>
          <p:cNvSpPr>
            <a:spLocks noGrp="1"/>
          </p:cNvSpPr>
          <p:nvPr>
            <p:ph type="dt" sz="half" idx="10"/>
          </p:nvPr>
        </p:nvSpPr>
        <p:spPr/>
        <p:txBody>
          <a:bodyPr/>
          <a:lstStyle/>
          <a:p>
            <a:fld id="{D42FBFD9-3B9C-4FE2-823D-1622C7386662}" type="datetimeFigureOut">
              <a:rPr lang="en-US" smtClean="0"/>
              <a:t>12/11/2023</a:t>
            </a:fld>
            <a:endParaRPr lang="en-US"/>
          </a:p>
        </p:txBody>
      </p:sp>
      <p:sp>
        <p:nvSpPr>
          <p:cNvPr id="5" name="Footer Placeholder 4">
            <a:extLst>
              <a:ext uri="{FF2B5EF4-FFF2-40B4-BE49-F238E27FC236}">
                <a16:creationId xmlns:a16="http://schemas.microsoft.com/office/drawing/2014/main" id="{C916F583-9829-1604-4842-DC0519D7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E1B0E-51F1-05FD-F984-A28B6B8E17A7}"/>
              </a:ext>
            </a:extLst>
          </p:cNvPr>
          <p:cNvSpPr>
            <a:spLocks noGrp="1"/>
          </p:cNvSpPr>
          <p:nvPr>
            <p:ph type="sldNum" sz="quarter" idx="12"/>
          </p:nvPr>
        </p:nvSpPr>
        <p:spPr/>
        <p:txBody>
          <a:bodyPr/>
          <a:lstStyle/>
          <a:p>
            <a:fld id="{D42A6ED8-30DD-488D-A26F-A975B70119F7}" type="slidenum">
              <a:rPr lang="en-US" smtClean="0"/>
              <a:t>‹#›</a:t>
            </a:fld>
            <a:endParaRPr lang="en-US"/>
          </a:p>
        </p:txBody>
      </p:sp>
    </p:spTree>
    <p:extLst>
      <p:ext uri="{BB962C8B-B14F-4D97-AF65-F5344CB8AC3E}">
        <p14:creationId xmlns:p14="http://schemas.microsoft.com/office/powerpoint/2010/main" val="2548208453"/>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251097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4010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12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9442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410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5623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7009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03665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0650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210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003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64571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026444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19092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44932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2827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7222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91457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8598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64180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6502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48460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60887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2801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28413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0021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857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8368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143002927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b="8314"/>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49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1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1436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98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94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34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1304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59100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626766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332513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960422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67068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7430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6164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472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4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225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55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7465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219838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1017093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692402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5932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5021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96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store inside of a building&#10;&#10;Description automatically generated">
            <a:extLst>
              <a:ext uri="{FF2B5EF4-FFF2-40B4-BE49-F238E27FC236}">
                <a16:creationId xmlns:a16="http://schemas.microsoft.com/office/drawing/2014/main" id="{7A1DCD74-4607-4097-90E1-B4809E5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0AE78CFB-87CE-4135-8DF0-FE24EB3DF5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530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itle 1">
            <a:extLst>
              <a:ext uri="{FF2B5EF4-FFF2-40B4-BE49-F238E27FC236}">
                <a16:creationId xmlns:a16="http://schemas.microsoft.com/office/drawing/2014/main" id="{64B37550-97D9-40D1-9AAF-01BA9D16EA0F}"/>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02BD5153-0F09-4772-AAB7-B6596932F74B}"/>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E034B0A7-3D8F-402F-BA17-F5BD434A2D4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9309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178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5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0898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338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22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305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310DCFB-1E0A-BFDD-0ACB-FCEE09BA6594}"/>
              </a:ext>
            </a:extLst>
          </p:cNvPr>
          <p:cNvSpPr/>
          <p:nvPr userDrawn="1"/>
        </p:nvSpPr>
        <p:spPr bwMode="auto">
          <a:xfrm>
            <a:off x="584200" y="1228436"/>
            <a:ext cx="11022013" cy="532014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chemeClr val="tx1">
                <a:alpha val="25000"/>
              </a:schemeClr>
            </a:outerShdw>
          </a:effectLst>
        </p:spPr>
        <p:txBody>
          <a:bodyPr rot="0" spcFirstLastPara="0" vertOverflow="overflow" horzOverflow="overflow" vert="horz" wrap="square" lIns="274320" tIns="457200" rIns="2743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8565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2011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2315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511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661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9513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8239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4302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0863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001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5027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880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91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84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986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02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801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08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6351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24">
                      <a:schemeClr val="tx1"/>
                    </a:gs>
                    <a:gs pos="125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192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37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462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001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861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5697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284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9439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557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248969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75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408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51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362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40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535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700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20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72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371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91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688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5714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83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7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65898"/>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04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027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457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9052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897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75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8200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00510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107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6267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64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91709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35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4528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9451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22801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327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6772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6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0258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7598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9657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0323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0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1915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54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75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4920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5771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14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01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75390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008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9767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12/11/2023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2893902739"/>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6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87528"/>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6115097"/>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452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95953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32244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1068409436"/>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730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23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33098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74355"/>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95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9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2359728"/>
      </p:ext>
    </p:extLst>
  </p:cSld>
  <p:clrMapOvr>
    <a:masterClrMapping/>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9421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6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3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506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5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53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80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883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17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888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6171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8898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0722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0956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8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0243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97674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3534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451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03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1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87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7530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27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410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1890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1982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191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156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098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536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15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59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66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089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5440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2907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59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2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1095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1619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2658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917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80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922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24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762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07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60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48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226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60572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2592621"/>
      </p:ext>
    </p:extLst>
  </p:cSld>
  <p:clrMapOvr>
    <a:masterClrMapping/>
  </p:clrMapOvr>
  <p:transition>
    <p:fade/>
  </p:transition>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43835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82789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19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9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04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00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37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8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743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65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347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2564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73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16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2506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36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78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74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6551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341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621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7628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6425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88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402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357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248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506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630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9560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244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9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68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07751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335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611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452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945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0158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6475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66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42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3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3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1332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68808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20009"/>
      </p:ext>
    </p:extLst>
  </p:cSld>
  <p:clrMapOvr>
    <a:masterClrMapping/>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08502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213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002773"/>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41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6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65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597896" y="1119816"/>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30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12/11/2023</a:t>
            </a:fld>
            <a:endParaRPr lang="en-US"/>
          </a:p>
        </p:txBody>
      </p:sp>
      <p:sp>
        <p:nvSpPr>
          <p:cNvPr id="5" name="TextBox 4">
            <a:extLst>
              <a:ext uri="{FF2B5EF4-FFF2-40B4-BE49-F238E27FC236}">
                <a16:creationId xmlns:a16="http://schemas.microsoft.com/office/drawing/2014/main" id="{D2B43BEC-FE2F-44BD-9C0A-A1173FF85C38}"/>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23581294"/>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727980"/>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4980"/>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07CA947-A248-B049-AC7A-80E2A937B92B}"/>
              </a:ext>
            </a:extLst>
          </p:cNvPr>
          <p:cNvSpPr>
            <a:spLocks noGrp="1"/>
          </p:cNvSpPr>
          <p:nvPr>
            <p:ph idx="1"/>
          </p:nvPr>
        </p:nvSpPr>
        <p:spPr>
          <a:xfrm>
            <a:off x="0" y="0"/>
            <a:ext cx="12192000" cy="6857999"/>
          </a:xfrm>
        </p:spPr>
        <p:txBody>
          <a:bodyPr/>
          <a:lstStyle>
            <a:lvl1pPr marL="0" indent="0">
              <a:buNone/>
              <a:defRPr/>
            </a:lvl1pPr>
          </a:lstStyle>
          <a:p>
            <a:pPr lvl="0"/>
            <a:endParaRPr lang="en-GB" noProof="0"/>
          </a:p>
        </p:txBody>
      </p:sp>
      <p:sp>
        <p:nvSpPr>
          <p:cNvPr id="3" name="Pladsholder til dato 2">
            <a:extLst>
              <a:ext uri="{FF2B5EF4-FFF2-40B4-BE49-F238E27FC236}">
                <a16:creationId xmlns:a16="http://schemas.microsoft.com/office/drawing/2014/main" id="{FC82E28F-39E3-994B-8D41-9055B095E41B}"/>
              </a:ext>
            </a:extLst>
          </p:cNvPr>
          <p:cNvSpPr>
            <a:spLocks noGrp="1"/>
          </p:cNvSpPr>
          <p:nvPr>
            <p:ph type="dt" sz="half" idx="10"/>
          </p:nvPr>
        </p:nvSpPr>
        <p:spPr/>
        <p:txBody>
          <a:bodyPr/>
          <a:lstStyle/>
          <a:p>
            <a:fld id="{F31388B1-1568-4556-8265-1D082B7C740A}" type="datetime3">
              <a:rPr lang="en-US" smtClean="0"/>
              <a:t>11 December 2023</a:t>
            </a:fld>
            <a:endParaRPr lang="en-GB"/>
          </a:p>
        </p:txBody>
      </p:sp>
      <p:sp>
        <p:nvSpPr>
          <p:cNvPr id="4" name="Pladsholder til sidefod 3">
            <a:extLst>
              <a:ext uri="{FF2B5EF4-FFF2-40B4-BE49-F238E27FC236}">
                <a16:creationId xmlns:a16="http://schemas.microsoft.com/office/drawing/2014/main" id="{71DA50FE-0722-5D43-B1E0-97DE9918D2A9}"/>
              </a:ext>
            </a:extLst>
          </p:cNvPr>
          <p:cNvSpPr>
            <a:spLocks noGrp="1"/>
          </p:cNvSpPr>
          <p:nvPr>
            <p:ph type="ftr" sz="quarter" idx="11"/>
          </p:nvPr>
        </p:nvSpPr>
        <p:spPr/>
        <p:txBody>
          <a:bodyPr/>
          <a:lstStyle/>
          <a:p>
            <a:r>
              <a:rPr lang="en-GB"/>
              <a:t>Novo Nordisk company presentation</a:t>
            </a:r>
          </a:p>
        </p:txBody>
      </p:sp>
      <p:sp>
        <p:nvSpPr>
          <p:cNvPr id="5" name="Pladsholder til slidenummer 4">
            <a:extLst>
              <a:ext uri="{FF2B5EF4-FFF2-40B4-BE49-F238E27FC236}">
                <a16:creationId xmlns:a16="http://schemas.microsoft.com/office/drawing/2014/main" id="{1C67B352-DB9C-B442-8642-1B8982B76177}"/>
              </a:ext>
            </a:extLst>
          </p:cNvPr>
          <p:cNvSpPr>
            <a:spLocks noGrp="1"/>
          </p:cNvSpPr>
          <p:nvPr>
            <p:ph type="sldNum" sz="quarter" idx="12"/>
          </p:nvPr>
        </p:nvSpPr>
        <p:spPr/>
        <p:txBody>
          <a:bodyPr/>
          <a:lstStyle/>
          <a:p>
            <a:fld id="{23AA811B-2EBD-4900-905E-5BE206449611}" type="slidenum">
              <a:rPr lang="en-GB" smtClean="0"/>
              <a:pPr/>
              <a:t>‹#›</a:t>
            </a:fld>
            <a:endParaRPr lang="en-GB"/>
          </a:p>
        </p:txBody>
      </p:sp>
      <p:sp>
        <p:nvSpPr>
          <p:cNvPr id="9" name="Title 1">
            <a:extLst>
              <a:ext uri="{FF2B5EF4-FFF2-40B4-BE49-F238E27FC236}">
                <a16:creationId xmlns:a16="http://schemas.microsoft.com/office/drawing/2014/main" id="{B174AD13-491D-0C4F-899F-BA6C1859450D}"/>
              </a:ext>
            </a:extLst>
          </p:cNvPr>
          <p:cNvSpPr>
            <a:spLocks noGrp="1"/>
          </p:cNvSpPr>
          <p:nvPr>
            <p:ph type="ctrTitle" hasCustomPrompt="1"/>
          </p:nvPr>
        </p:nvSpPr>
        <p:spPr>
          <a:xfrm>
            <a:off x="647999" y="648000"/>
            <a:ext cx="8652001" cy="5562000"/>
          </a:xfrm>
        </p:spPr>
        <p:txBody>
          <a:bodyPr bIns="144000" anchor="ctr"/>
          <a:lstStyle>
            <a:lvl1pPr algn="l">
              <a:lnSpc>
                <a:spcPct val="120000"/>
              </a:lnSpc>
              <a:defRPr sz="4400">
                <a:solidFill>
                  <a:schemeClr val="bg1"/>
                </a:solidFill>
              </a:defRPr>
            </a:lvl1pPr>
          </a:lstStyle>
          <a:p>
            <a:r>
              <a:rPr lang="en-GB"/>
              <a:t>Click to add title</a:t>
            </a:r>
          </a:p>
        </p:txBody>
      </p:sp>
      <p:sp>
        <p:nvSpPr>
          <p:cNvPr id="12" name="Tekstfelt 11">
            <a:extLst>
              <a:ext uri="{FF2B5EF4-FFF2-40B4-BE49-F238E27FC236}">
                <a16:creationId xmlns:a16="http://schemas.microsoft.com/office/drawing/2014/main" id="{4720C430-4F9A-7E41-86D6-421B573E3695}"/>
              </a:ext>
            </a:extLst>
          </p:cNvPr>
          <p:cNvSpPr txBox="1"/>
          <p:nvPr userDrawn="1"/>
        </p:nvSpPr>
        <p:spPr>
          <a:xfrm>
            <a:off x="11839074" y="347579"/>
            <a:ext cx="65" cy="343235"/>
          </a:xfrm>
          <a:prstGeom prst="rect">
            <a:avLst/>
          </a:prstGeom>
          <a:noFill/>
        </p:spPr>
        <p:txBody>
          <a:bodyPr wrap="none" lIns="0" tIns="0" rIns="0" bIns="0" rtlCol="0">
            <a:spAutoFit/>
          </a:bodyPr>
          <a:lstStyle/>
          <a:p>
            <a:pPr algn="l">
              <a:lnSpc>
                <a:spcPct val="120000"/>
              </a:lnSpc>
            </a:pPr>
            <a:endParaRPr lang="da-DK" sz="2000">
              <a:solidFill>
                <a:schemeClr val="tx2"/>
              </a:solidFill>
            </a:endParaRPr>
          </a:p>
        </p:txBody>
      </p:sp>
    </p:spTree>
    <p:extLst>
      <p:ext uri="{BB962C8B-B14F-4D97-AF65-F5344CB8AC3E}">
        <p14:creationId xmlns:p14="http://schemas.microsoft.com/office/powerpoint/2010/main" val="918931773"/>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69F-6C95-264A-AE45-0BCDA099BBA9}"/>
              </a:ext>
            </a:extLst>
          </p:cNvPr>
          <p:cNvSpPr>
            <a:spLocks noGrp="1"/>
          </p:cNvSpPr>
          <p:nvPr>
            <p:ph type="title"/>
          </p:nvPr>
        </p:nvSpPr>
        <p:spPr>
          <a:xfrm>
            <a:off x="838200" y="365126"/>
            <a:ext cx="10515600" cy="11906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8CDA9A-1753-2F47-ADF0-066FCA9754E6}"/>
              </a:ext>
            </a:extLst>
          </p:cNvPr>
          <p:cNvSpPr>
            <a:spLocks noGrp="1"/>
          </p:cNvSpPr>
          <p:nvPr>
            <p:ph idx="1"/>
          </p:nvPr>
        </p:nvSpPr>
        <p:spPr>
          <a:xfrm>
            <a:off x="838200" y="1825625"/>
            <a:ext cx="10515600" cy="391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091F6B2-1817-524B-B18C-D6061C365A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cxnSp>
        <p:nvCxnSpPr>
          <p:cNvPr id="9" name="Straight Connector 8">
            <a:extLst>
              <a:ext uri="{FF2B5EF4-FFF2-40B4-BE49-F238E27FC236}">
                <a16:creationId xmlns:a16="http://schemas.microsoft.com/office/drawing/2014/main" id="{5CA79DF6-6B36-8C45-97C4-896904836125}"/>
              </a:ext>
            </a:extLst>
          </p:cNvPr>
          <p:cNvCxnSpPr/>
          <p:nvPr userDrawn="1"/>
        </p:nvCxnSpPr>
        <p:spPr>
          <a:xfrm>
            <a:off x="838200" y="1690688"/>
            <a:ext cx="105156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B59F7C-9731-8849-ACF0-C8C5CC333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1" name="Picture 10">
            <a:extLst>
              <a:ext uri="{FF2B5EF4-FFF2-40B4-BE49-F238E27FC236}">
                <a16:creationId xmlns:a16="http://schemas.microsoft.com/office/drawing/2014/main" id="{44478601-086C-A44A-AF4B-468F552DB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226671655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2184-2B91-59FB-4B6C-4AFA7738B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16176-F910-8729-3257-EB8A6E9AD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D5AF-9D37-2B3E-17A1-FDCA5440956E}"/>
              </a:ext>
            </a:extLst>
          </p:cNvPr>
          <p:cNvSpPr>
            <a:spLocks noGrp="1"/>
          </p:cNvSpPr>
          <p:nvPr>
            <p:ph type="dt" sz="half" idx="10"/>
          </p:nvPr>
        </p:nvSpPr>
        <p:spPr/>
        <p:txBody>
          <a:bodyPr/>
          <a:lstStyle/>
          <a:p>
            <a:fld id="{5C3CAEDB-C4BF-4672-96AC-335BB727229A}" type="datetimeFigureOut">
              <a:rPr lang="en-US" smtClean="0"/>
              <a:t>12/11/2023</a:t>
            </a:fld>
            <a:endParaRPr lang="en-US"/>
          </a:p>
        </p:txBody>
      </p:sp>
      <p:sp>
        <p:nvSpPr>
          <p:cNvPr id="5" name="Footer Placeholder 4">
            <a:extLst>
              <a:ext uri="{FF2B5EF4-FFF2-40B4-BE49-F238E27FC236}">
                <a16:creationId xmlns:a16="http://schemas.microsoft.com/office/drawing/2014/main" id="{CA2CC41E-00E5-51BA-1CA1-83BAAA550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F8010-7601-94C1-C467-FA519E2DCE5B}"/>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2050326640"/>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854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00C0-8384-CE36-63CA-F893D8CF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DDEF7-5E6A-ACB7-5D9C-A04559BE4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541C81-3CCD-8656-E992-41D727E6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8ACE-B754-7FCC-A8C7-2E936891A187}"/>
              </a:ext>
            </a:extLst>
          </p:cNvPr>
          <p:cNvSpPr>
            <a:spLocks noGrp="1"/>
          </p:cNvSpPr>
          <p:nvPr>
            <p:ph type="dt" sz="half" idx="10"/>
          </p:nvPr>
        </p:nvSpPr>
        <p:spPr/>
        <p:txBody>
          <a:bodyPr/>
          <a:lstStyle/>
          <a:p>
            <a:fld id="{5C3CAEDB-C4BF-4672-96AC-335BB727229A}" type="datetimeFigureOut">
              <a:rPr lang="en-US" smtClean="0"/>
              <a:t>12/11/2023</a:t>
            </a:fld>
            <a:endParaRPr lang="en-US"/>
          </a:p>
        </p:txBody>
      </p:sp>
      <p:sp>
        <p:nvSpPr>
          <p:cNvPr id="6" name="Footer Placeholder 5">
            <a:extLst>
              <a:ext uri="{FF2B5EF4-FFF2-40B4-BE49-F238E27FC236}">
                <a16:creationId xmlns:a16="http://schemas.microsoft.com/office/drawing/2014/main" id="{DCE30E23-469E-0732-AB10-565B48A62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01C-C1C0-BB3E-51E6-BD23CAD7268F}"/>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3580903433"/>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Tree>
    <p:extLst>
      <p:ext uri="{BB962C8B-B14F-4D97-AF65-F5344CB8AC3E}">
        <p14:creationId xmlns:p14="http://schemas.microsoft.com/office/powerpoint/2010/main" val="1223300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11751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73333024"/>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7894919"/>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12/11/2023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52616107"/>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12/11/2023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16628731"/>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75300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Tree>
    <p:extLst>
      <p:ext uri="{BB962C8B-B14F-4D97-AF65-F5344CB8AC3E}">
        <p14:creationId xmlns:p14="http://schemas.microsoft.com/office/powerpoint/2010/main" val="21227455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12/11/2023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66333271"/>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12/11/2023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74315750"/>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61983131"/>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114131649"/>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50428128"/>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9044336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498720277"/>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55741736"/>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12167640"/>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12/11/2023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2077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09708773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12/11/2023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03190305"/>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59721877"/>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43081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7450164"/>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814544715"/>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6185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5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cSld name="5_Large Number Divider 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solidFill>
            <a:schemeClr val="bg1"/>
          </a:solid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6"/>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76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80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989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060C-A0B1-CF0B-7F61-84B0B9D9A7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F31C5F-0C46-D576-2CDD-9D2D28D322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09C54E-767B-7351-3C52-394BC22CA971}"/>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5" name="Footer Placeholder 4">
            <a:extLst>
              <a:ext uri="{FF2B5EF4-FFF2-40B4-BE49-F238E27FC236}">
                <a16:creationId xmlns:a16="http://schemas.microsoft.com/office/drawing/2014/main" id="{1FB33638-9118-45EE-5BEC-0BA111407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302F45-2A5A-04EB-527F-1B3FBFAEB514}"/>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3895532760"/>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52F1B-942A-762E-B79C-E050965942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F80723-8C76-3416-62C4-0808DA58AE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6E2FAD-E1E1-7B09-6979-04DB3BF9954A}"/>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5" name="Footer Placeholder 4">
            <a:extLst>
              <a:ext uri="{FF2B5EF4-FFF2-40B4-BE49-F238E27FC236}">
                <a16:creationId xmlns:a16="http://schemas.microsoft.com/office/drawing/2014/main" id="{3F9DB4F0-5BBF-540E-7795-7E98F11381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AEAE1-7F2E-C022-215C-C08731088009}"/>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3008840587"/>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95A45-3552-8DCC-7580-9590B6B5A48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16090D-8FDF-F11A-20CB-E61E8329041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EF15256-3920-C73A-217C-68E336AEA266}"/>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5" name="Footer Placeholder 4">
            <a:extLst>
              <a:ext uri="{FF2B5EF4-FFF2-40B4-BE49-F238E27FC236}">
                <a16:creationId xmlns:a16="http://schemas.microsoft.com/office/drawing/2014/main" id="{6DBEEEDF-0838-6653-2715-6CFE09B77C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8744E9-D12B-C54D-5A06-0027B10D4223}"/>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100332794"/>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787D5-5B07-94EA-C998-2EE38BEDF2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123776-8AE3-4945-E892-D68F868758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D8BE5CE-6297-6E31-1A62-6D6CB7A3BE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B87674-59E0-0130-0884-C07E5299F9F5}"/>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6" name="Footer Placeholder 5">
            <a:extLst>
              <a:ext uri="{FF2B5EF4-FFF2-40B4-BE49-F238E27FC236}">
                <a16:creationId xmlns:a16="http://schemas.microsoft.com/office/drawing/2014/main" id="{58C1EE78-1255-2F51-B581-2804A2869D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EBC507-E62B-8E76-4842-7B246F4983E4}"/>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1469778037"/>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B4052-357A-834F-61C8-3E7B564696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6627F79-44B0-1AB9-F4DC-B01329DE7F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58F66C8-A085-7B05-D3FB-F8F67E5ABD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46B6C05-D2FA-783A-90BB-0AB3F58E85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E0EC8A-7129-3A52-479B-A2096AE49C6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A009406-B621-68E0-002A-327479993B52}"/>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8" name="Footer Placeholder 7">
            <a:extLst>
              <a:ext uri="{FF2B5EF4-FFF2-40B4-BE49-F238E27FC236}">
                <a16:creationId xmlns:a16="http://schemas.microsoft.com/office/drawing/2014/main" id="{19E69CC2-4C26-C1ED-64D4-A43D9661AB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FF5FCF8-D1ED-BD82-F3DF-CBFA7B07BFC2}"/>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758409448"/>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E9DD6-C5C1-97CE-46FF-F863EF77EA1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C2B032A-432F-0648-7EA2-EECAA5418AFE}"/>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4" name="Footer Placeholder 3">
            <a:extLst>
              <a:ext uri="{FF2B5EF4-FFF2-40B4-BE49-F238E27FC236}">
                <a16:creationId xmlns:a16="http://schemas.microsoft.com/office/drawing/2014/main" id="{A3E59764-0ED3-9469-4789-BF478797D4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32AD941-6D77-6170-C5D9-E85038E63552}"/>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2244680103"/>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FA2FB1-8F4B-3340-1062-85E165E1054E}"/>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3" name="Footer Placeholder 2">
            <a:extLst>
              <a:ext uri="{FF2B5EF4-FFF2-40B4-BE49-F238E27FC236}">
                <a16:creationId xmlns:a16="http://schemas.microsoft.com/office/drawing/2014/main" id="{2F8557ED-F2FF-09A5-500A-453244E3C52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6D29A1-0DF2-3296-9697-B2E80D1D684F}"/>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2522016022"/>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A333D-9796-BD44-6710-19267B241F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A0F6B1-F477-5E02-9FD7-D2D78A3851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41E4777-7100-060C-6D25-64AEE7B063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827F19-2462-3068-CBB0-09792607DB1B}"/>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6" name="Footer Placeholder 5">
            <a:extLst>
              <a:ext uri="{FF2B5EF4-FFF2-40B4-BE49-F238E27FC236}">
                <a16:creationId xmlns:a16="http://schemas.microsoft.com/office/drawing/2014/main" id="{FCBB93A9-BCA3-097F-8850-BDECFA5090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F00A2B-22C6-BC40-6A48-AB0E50BFAFB0}"/>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2156321069"/>
      </p:ext>
    </p:extLst>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C69D-1860-0DFE-F673-8546E2DE3D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C91AD0-E800-F115-C990-9115E141D43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524D9CE-19D5-4EF3-6E7E-91B66E610D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72BF9B-4AD5-AB00-D00E-C10020927F2F}"/>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6" name="Footer Placeholder 5">
            <a:extLst>
              <a:ext uri="{FF2B5EF4-FFF2-40B4-BE49-F238E27FC236}">
                <a16:creationId xmlns:a16="http://schemas.microsoft.com/office/drawing/2014/main" id="{DAAD452A-9ACF-D804-2EF0-0A9CD184CC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7061A2-44CD-0FD8-45E7-FBC41E4E5412}"/>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2456435080"/>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5FDCD-51A0-2C3D-2DEB-8A3A9C09168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6F90F7D-0981-8ED4-2FC5-3C0FF2FCD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BEFDA9-2354-034E-FCB3-BADFC67CA06F}"/>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5" name="Footer Placeholder 4">
            <a:extLst>
              <a:ext uri="{FF2B5EF4-FFF2-40B4-BE49-F238E27FC236}">
                <a16:creationId xmlns:a16="http://schemas.microsoft.com/office/drawing/2014/main" id="{6F225548-4234-D27F-3456-9A7F3679D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CAFE82-5C18-034B-924F-256AD41B1341}"/>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26175151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DC2-0AEA-3D40-AA9B-02AA4EDE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11ADDA-39DE-3F4C-9738-ECF89BC4E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CE9C248-D341-A747-B581-BDC9ACD9D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7E2E4B4-7F91-F744-9527-861D8134A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C48348AA-447C-4544-A432-38C99CFCEA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
        <p:nvSpPr>
          <p:cNvPr id="12" name="Content Placeholder 11">
            <a:extLst>
              <a:ext uri="{FF2B5EF4-FFF2-40B4-BE49-F238E27FC236}">
                <a16:creationId xmlns:a16="http://schemas.microsoft.com/office/drawing/2014/main" id="{798FAC04-D684-5F47-B8C8-674D36CBBC94}"/>
              </a:ext>
            </a:extLst>
          </p:cNvPr>
          <p:cNvSpPr>
            <a:spLocks noGrp="1"/>
          </p:cNvSpPr>
          <p:nvPr>
            <p:ph sz="quarter" idx="10"/>
          </p:nvPr>
        </p:nvSpPr>
        <p:spPr>
          <a:xfrm>
            <a:off x="5029200" y="457200"/>
            <a:ext cx="6967538" cy="5411788"/>
          </a:xfrm>
        </p:spPr>
        <p:txBody>
          <a:bodyPr anchor="ctr"/>
          <a:lstStyle>
            <a:lvl1pPr algn="ctr">
              <a:defRPr b="0" i="0">
                <a:latin typeface="Segoe UI" panose="020B0502040204020203" pitchFamily="34" charset="0"/>
                <a:cs typeface="Segoe UI" panose="020B0502040204020203" pitchFamily="34" charset="0"/>
              </a:defRPr>
            </a:lvl1pPr>
          </a:lstStyle>
          <a:p>
            <a:pPr lvl="0"/>
            <a:endParaRPr lang="en-US"/>
          </a:p>
        </p:txBody>
      </p:sp>
    </p:spTree>
    <p:extLst>
      <p:ext uri="{BB962C8B-B14F-4D97-AF65-F5344CB8AC3E}">
        <p14:creationId xmlns:p14="http://schemas.microsoft.com/office/powerpoint/2010/main" val="57888134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D9B645-4D1C-83FC-D98B-4D2900DF260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732BDE4-3A6A-CB72-8ED6-30864725E04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59E8C-1459-0950-D1D6-BADC5EB95B6F}"/>
              </a:ext>
            </a:extLst>
          </p:cNvPr>
          <p:cNvSpPr>
            <a:spLocks noGrp="1"/>
          </p:cNvSpPr>
          <p:nvPr>
            <p:ph type="dt" sz="half" idx="10"/>
          </p:nvPr>
        </p:nvSpPr>
        <p:spPr/>
        <p:txBody>
          <a:bodyPr/>
          <a:lstStyle/>
          <a:p>
            <a:fld id="{0E3DA2F0-AD74-4DCD-A789-E8EE59709823}" type="datetimeFigureOut">
              <a:rPr lang="en-US" smtClean="0"/>
              <a:t>12/11/2023</a:t>
            </a:fld>
            <a:endParaRPr lang="en-US"/>
          </a:p>
        </p:txBody>
      </p:sp>
      <p:sp>
        <p:nvSpPr>
          <p:cNvPr id="5" name="Footer Placeholder 4">
            <a:extLst>
              <a:ext uri="{FF2B5EF4-FFF2-40B4-BE49-F238E27FC236}">
                <a16:creationId xmlns:a16="http://schemas.microsoft.com/office/drawing/2014/main" id="{822A94C8-2135-629B-DD14-8A13951564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1D658C-C09B-0CEC-CE55-C92DC6198F6D}"/>
              </a:ext>
            </a:extLst>
          </p:cNvPr>
          <p:cNvSpPr>
            <a:spLocks noGrp="1"/>
          </p:cNvSpPr>
          <p:nvPr>
            <p:ph type="sldNum" sz="quarter" idx="12"/>
          </p:nvPr>
        </p:nvSpPr>
        <p:spPr/>
        <p:txBody>
          <a:bodyPr/>
          <a:lstStyle/>
          <a:p>
            <a:fld id="{520DD93A-2759-4D22-B802-F9625BA35C01}" type="slidenum">
              <a:rPr lang="en-US" smtClean="0"/>
              <a:t>‹#›</a:t>
            </a:fld>
            <a:endParaRPr lang="en-US"/>
          </a:p>
        </p:txBody>
      </p:sp>
    </p:spTree>
    <p:extLst>
      <p:ext uri="{BB962C8B-B14F-4D97-AF65-F5344CB8AC3E}">
        <p14:creationId xmlns:p14="http://schemas.microsoft.com/office/powerpoint/2010/main" val="3265158105"/>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3856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334001" y="0"/>
            <a:ext cx="6858000" cy="6858000"/>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462457" y="3105657"/>
            <a:ext cx="623887" cy="6880806"/>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510663"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728682"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1865192" y="1429624"/>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063722" y="536713"/>
            <a:ext cx="1687791" cy="61437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652D678F-E03C-478E-BCEB-0BFEA50417ED}"/>
              </a:ext>
            </a:extLst>
          </p:cNvPr>
          <p:cNvSpPr>
            <a:spLocks noGrp="1"/>
          </p:cNvSpPr>
          <p:nvPr>
            <p:ph type="title" hasCustomPrompt="1"/>
          </p:nvPr>
        </p:nvSpPr>
        <p:spPr>
          <a:xfrm>
            <a:off x="268080" y="2874284"/>
            <a:ext cx="5043117" cy="1300551"/>
          </a:xfrm>
        </p:spPr>
        <p:txBody>
          <a:bodyPr/>
          <a:lstStyle>
            <a:lvl1pPr>
              <a:defRPr sz="3200">
                <a:solidFill>
                  <a:schemeClr val="tx2"/>
                </a:solidFill>
                <a:latin typeface="Segoe UI Semibold" panose="020B0702040204020203" pitchFamily="34" charset="0"/>
                <a:cs typeface="Segoe UI Semibold" panose="020B0702040204020203" pitchFamily="34" charset="0"/>
              </a:defRPr>
            </a:lvl1pPr>
          </a:lstStyle>
          <a:p>
            <a:r>
              <a:rPr lang="en-US"/>
              <a:t>Click to edit Master title style</a:t>
            </a:r>
            <a:br>
              <a:rPr lang="en-US"/>
            </a:br>
            <a:endParaRPr lang="en-US"/>
          </a:p>
        </p:txBody>
      </p:sp>
      <p:sp>
        <p:nvSpPr>
          <p:cNvPr id="8" name="Content Placeholder 7">
            <a:extLst>
              <a:ext uri="{FF2B5EF4-FFF2-40B4-BE49-F238E27FC236}">
                <a16:creationId xmlns:a16="http://schemas.microsoft.com/office/drawing/2014/main" id="{42D0027E-B6B6-47C2-A888-CD1AC8DA237A}"/>
              </a:ext>
            </a:extLst>
          </p:cNvPr>
          <p:cNvSpPr>
            <a:spLocks noGrp="1"/>
          </p:cNvSpPr>
          <p:nvPr>
            <p:ph sz="quarter" idx="10"/>
          </p:nvPr>
        </p:nvSpPr>
        <p:spPr>
          <a:xfrm>
            <a:off x="268080" y="4414838"/>
            <a:ext cx="3251408" cy="433965"/>
          </a:xfrm>
        </p:spPr>
        <p:txBody>
          <a:bodyPr/>
          <a:lstStyle>
            <a:lvl1pPr marL="0" indent="0">
              <a:buNone/>
              <a:defRPr sz="1800"/>
            </a:lvl1pPr>
          </a:lstStyle>
          <a:p>
            <a:pPr lvl="0"/>
            <a:r>
              <a:rPr lang="en-US"/>
              <a:t>Edit Master text styles</a:t>
            </a:r>
          </a:p>
        </p:txBody>
      </p:sp>
      <p:pic>
        <p:nvPicPr>
          <p:cNvPr id="3" name="Picture 2" descr="A close up of a logo&#10;&#10;Description generated with very high confidence">
            <a:extLst>
              <a:ext uri="{FF2B5EF4-FFF2-40B4-BE49-F238E27FC236}">
                <a16:creationId xmlns:a16="http://schemas.microsoft.com/office/drawing/2014/main" id="{EB9E7AAC-23D4-4EDF-A7E2-4FA24C6E37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32" y="73891"/>
            <a:ext cx="2676897" cy="672215"/>
          </a:xfrm>
          <a:prstGeom prst="rect">
            <a:avLst/>
          </a:prstGeom>
        </p:spPr>
      </p:pic>
    </p:spTree>
    <p:extLst>
      <p:ext uri="{BB962C8B-B14F-4D97-AF65-F5344CB8AC3E}">
        <p14:creationId xmlns:p14="http://schemas.microsoft.com/office/powerpoint/2010/main" val="3078794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3206272823"/>
      </p:ext>
    </p:extLst>
  </p:cSld>
  <p:clrMapOvr>
    <a:masterClrMapping/>
  </p:clrMapOvr>
  <p:transition>
    <p:fad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3091282290"/>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909135060"/>
      </p:ext>
    </p:extLst>
  </p:cSld>
  <p:clrMapOvr>
    <a:masterClrMapping/>
  </p:clrMapOvr>
  <p:transition>
    <p:fade/>
  </p:transition>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EB4DBB-EFF2-46BF-9340-C2654C70282E}"/>
              </a:ext>
            </a:extLst>
          </p:cNvPr>
          <p:cNvSpPr>
            <a:spLocks noGrp="1"/>
          </p:cNvSpPr>
          <p:nvPr>
            <p:ph type="ftr" sz="quarter" idx="10"/>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E5070C6D-0D65-42CD-B707-F285B549C6F3}"/>
              </a:ext>
            </a:extLst>
          </p:cNvPr>
          <p:cNvSpPr>
            <a:spLocks noGrp="1"/>
          </p:cNvSpPr>
          <p:nvPr>
            <p:ph type="sldNum" sz="quarter" idx="11"/>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901811432"/>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0A4C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794064"/>
          </a:xfrm>
          <a:noFill/>
        </p:spPr>
        <p:txBody>
          <a:bodyPr tIns="91440" bIns="91440" anchor="t" anchorCtr="0">
            <a:spAutoFit/>
          </a:bodyPr>
          <a:lstStyle>
            <a:lvl1pPr>
              <a:defRPr sz="4400" spc="-98" baseline="0">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42683887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A4C2D"/>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1944217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367043"/>
            <a:ext cx="1901112" cy="407303"/>
          </a:xfrm>
          <a:prstGeom prst="rect">
            <a:avLst/>
          </a:prstGeom>
        </p:spPr>
      </p:pic>
    </p:spTree>
    <p:extLst>
      <p:ext uri="{BB962C8B-B14F-4D97-AF65-F5344CB8AC3E}">
        <p14:creationId xmlns:p14="http://schemas.microsoft.com/office/powerpoint/2010/main" val="177649930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1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0A19-C55A-4890-BCD8-78704A768E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CBB2A-1E27-47A8-8733-43DE1DEB2F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97970-2BEA-435D-A0E8-351938FB7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6FD1A3-BB15-4396-88E7-240DA89A09F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53710F5-2DA1-4B8E-BE9C-5F33A9C23EEA}"/>
              </a:ext>
            </a:extLst>
          </p:cNvPr>
          <p:cNvSpPr>
            <a:spLocks noGrp="1"/>
          </p:cNvSpPr>
          <p:nvPr>
            <p:ph type="ftr" sz="quarter" idx="11"/>
          </p:nvPr>
        </p:nvSpPr>
        <p:spPr/>
        <p:txBody>
          <a:bodyPr/>
          <a:lstStyle/>
          <a:p>
            <a:r>
              <a:rPr lang="en-US"/>
              <a:t>© Microsoft Corporation                                                                                                                Power Platform </a:t>
            </a:r>
          </a:p>
        </p:txBody>
      </p:sp>
      <p:sp>
        <p:nvSpPr>
          <p:cNvPr id="7" name="Slide Number Placeholder 6">
            <a:extLst>
              <a:ext uri="{FF2B5EF4-FFF2-40B4-BE49-F238E27FC236}">
                <a16:creationId xmlns:a16="http://schemas.microsoft.com/office/drawing/2014/main" id="{4320B88A-FE64-4BB3-979D-C2847ECED4EF}"/>
              </a:ext>
            </a:extLst>
          </p:cNvPr>
          <p:cNvSpPr>
            <a:spLocks noGrp="1"/>
          </p:cNvSpPr>
          <p:nvPr>
            <p:ph type="sldNum" sz="quarter" idx="12"/>
          </p:nvPr>
        </p:nvSpPr>
        <p:spPr/>
        <p:txBody>
          <a:bodyPr/>
          <a:lstStyle/>
          <a:p>
            <a:fld id="{7A01D325-0FC2-4B60-9028-D756E456852D}" type="slidenum">
              <a:rPr lang="en-US" smtClean="0"/>
              <a:t>‹#›</a:t>
            </a:fld>
            <a:endParaRPr lang="en-US"/>
          </a:p>
        </p:txBody>
      </p:sp>
    </p:spTree>
    <p:extLst>
      <p:ext uri="{BB962C8B-B14F-4D97-AF65-F5344CB8AC3E}">
        <p14:creationId xmlns:p14="http://schemas.microsoft.com/office/powerpoint/2010/main" val="278275390"/>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userDrawn="1">
  <p:cSld name="Title and Content w/ Logo">
    <p:bg>
      <p:bgPr>
        <a:solidFill>
          <a:srgbClr val="7030A0"/>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9424533" y="0"/>
            <a:ext cx="4852678" cy="6858000"/>
            <a:chOff x="9424533" y="0"/>
            <a:chExt cx="4852678" cy="6858000"/>
          </a:xfrm>
        </p:grpSpPr>
        <p:sp>
          <p:nvSpPr>
            <p:cNvPr id="16" name="Right Triangle 15"/>
            <p:cNvSpPr/>
            <p:nvPr userDrawn="1"/>
          </p:nvSpPr>
          <p:spPr bwMode="auto">
            <a:xfrm rot="2700798">
              <a:off x="9427233" y="1003112"/>
              <a:ext cx="4847277" cy="4852678"/>
            </a:xfrm>
            <a:prstGeom prst="rtTriangle">
              <a:avLst/>
            </a:prstGeom>
            <a:solidFill>
              <a:srgbClr val="253E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11850872" y="0"/>
              <a:ext cx="341128" cy="6858000"/>
            </a:xfrm>
            <a:prstGeom prst="rect">
              <a:avLst/>
            </a:prstGeom>
            <a:solidFill>
              <a:srgbClr val="253E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
          <p:cNvSpPr>
            <a:spLocks noGrp="1"/>
          </p:cNvSpPr>
          <p:nvPr>
            <p:ph type="ctrTitle"/>
          </p:nvPr>
        </p:nvSpPr>
        <p:spPr>
          <a:xfrm>
            <a:off x="248865" y="1418590"/>
            <a:ext cx="9144000" cy="2387600"/>
          </a:xfrm>
        </p:spPr>
        <p:txBody>
          <a:bodyPr anchor="b"/>
          <a:lstStyle>
            <a:lvl1pPr algn="l">
              <a:defRPr sz="7200">
                <a:solidFill>
                  <a:schemeClr val="bg1"/>
                </a:solidFill>
              </a:defRPr>
            </a:lvl1pPr>
          </a:lstStyle>
          <a:p>
            <a:r>
              <a:rPr lang="en-US"/>
              <a:t>Click to edit Master title style</a:t>
            </a:r>
          </a:p>
        </p:txBody>
      </p:sp>
      <p:sp>
        <p:nvSpPr>
          <p:cNvPr id="12" name="Subtitle 2"/>
          <p:cNvSpPr>
            <a:spLocks noGrp="1"/>
          </p:cNvSpPr>
          <p:nvPr>
            <p:ph type="subTitle" idx="1"/>
          </p:nvPr>
        </p:nvSpPr>
        <p:spPr>
          <a:xfrm>
            <a:off x="248865" y="3946525"/>
            <a:ext cx="9144000" cy="1655762"/>
          </a:xfrm>
        </p:spPr>
        <p:txBody>
          <a:bodyPr>
            <a:normAutofit/>
          </a:bodyPr>
          <a:lstStyle>
            <a:lvl1pPr marL="0" indent="0" algn="l">
              <a:buNone/>
              <a:defRPr sz="40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 name="Picture 2">
            <a:extLst>
              <a:ext uri="{FF2B5EF4-FFF2-40B4-BE49-F238E27FC236}">
                <a16:creationId xmlns:a16="http://schemas.microsoft.com/office/drawing/2014/main" id="{19657FAB-07D6-4E66-ACA7-3E8ABC3C27F5}"/>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0237679" y="2612390"/>
            <a:ext cx="1613192" cy="1613192"/>
          </a:xfrm>
          <a:prstGeom prst="rect">
            <a:avLst/>
          </a:prstGeom>
        </p:spPr>
      </p:pic>
    </p:spTree>
    <p:extLst>
      <p:ext uri="{BB962C8B-B14F-4D97-AF65-F5344CB8AC3E}">
        <p14:creationId xmlns:p14="http://schemas.microsoft.com/office/powerpoint/2010/main" val="1168210123"/>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1_Title and Content w/ Logo">
    <p:bg>
      <p:bgPr>
        <a:solidFill>
          <a:srgbClr val="17234F"/>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9424533" y="0"/>
            <a:ext cx="4852678" cy="6858000"/>
            <a:chOff x="9424533" y="0"/>
            <a:chExt cx="4852678" cy="6858000"/>
          </a:xfrm>
          <a:solidFill>
            <a:srgbClr val="253E8F"/>
          </a:solidFill>
        </p:grpSpPr>
        <p:sp>
          <p:nvSpPr>
            <p:cNvPr id="16" name="Right Triangle 15"/>
            <p:cNvSpPr/>
            <p:nvPr userDrawn="1"/>
          </p:nvSpPr>
          <p:spPr bwMode="auto">
            <a:xfrm rot="2700798">
              <a:off x="9427233" y="1003112"/>
              <a:ext cx="4847277" cy="485267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11850872" y="0"/>
              <a:ext cx="341128"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
          <p:cNvSpPr>
            <a:spLocks noGrp="1"/>
          </p:cNvSpPr>
          <p:nvPr>
            <p:ph type="ctrTitle"/>
          </p:nvPr>
        </p:nvSpPr>
        <p:spPr>
          <a:xfrm>
            <a:off x="248865" y="1418590"/>
            <a:ext cx="9144000" cy="2387600"/>
          </a:xfrm>
        </p:spPr>
        <p:txBody>
          <a:bodyPr anchor="b"/>
          <a:lstStyle>
            <a:lvl1pPr algn="l">
              <a:defRPr sz="7200">
                <a:solidFill>
                  <a:schemeClr val="bg1"/>
                </a:solidFill>
              </a:defRPr>
            </a:lvl1pPr>
          </a:lstStyle>
          <a:p>
            <a:r>
              <a:rPr lang="en-US"/>
              <a:t>Click to edit Master title style</a:t>
            </a:r>
          </a:p>
        </p:txBody>
      </p:sp>
      <p:sp>
        <p:nvSpPr>
          <p:cNvPr id="12" name="Subtitle 2"/>
          <p:cNvSpPr>
            <a:spLocks noGrp="1"/>
          </p:cNvSpPr>
          <p:nvPr>
            <p:ph type="subTitle" idx="1"/>
          </p:nvPr>
        </p:nvSpPr>
        <p:spPr>
          <a:xfrm>
            <a:off x="248865" y="3946525"/>
            <a:ext cx="9144000" cy="1655762"/>
          </a:xfrm>
        </p:spPr>
        <p:txBody>
          <a:bodyPr>
            <a:normAutofit/>
          </a:bodyPr>
          <a:lstStyle>
            <a:lvl1pPr marL="0" indent="0" algn="l">
              <a:buNone/>
              <a:defRPr sz="40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 name="Picture 2">
            <a:extLst>
              <a:ext uri="{FF2B5EF4-FFF2-40B4-BE49-F238E27FC236}">
                <a16:creationId xmlns:a16="http://schemas.microsoft.com/office/drawing/2014/main" id="{19657FAB-07D6-4E66-ACA7-3E8ABC3C27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7679" y="2612390"/>
            <a:ext cx="1613192" cy="1613192"/>
          </a:xfrm>
          <a:prstGeom prst="rect">
            <a:avLst/>
          </a:prstGeom>
        </p:spPr>
      </p:pic>
    </p:spTree>
    <p:extLst>
      <p:ext uri="{BB962C8B-B14F-4D97-AF65-F5344CB8AC3E}">
        <p14:creationId xmlns:p14="http://schemas.microsoft.com/office/powerpoint/2010/main" val="3174798968"/>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Rectangle 3"/>
          <p:cNvSpPr/>
          <p:nvPr/>
        </p:nvSpPr>
        <p:spPr>
          <a:xfrm>
            <a:off x="463551" y="463552"/>
            <a:ext cx="11277600" cy="593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5D25F"/>
              </a:solidFill>
              <a:effectLst/>
              <a:uLnTx/>
              <a:uFillTx/>
              <a:latin typeface="Calibri" panose="020F0502020204030204"/>
              <a:ea typeface="+mn-ea"/>
              <a:cs typeface="+mn-cs"/>
            </a:endParaRPr>
          </a:p>
        </p:txBody>
      </p:sp>
      <p:sp>
        <p:nvSpPr>
          <p:cNvPr id="5" name="TextBox 4"/>
          <p:cNvSpPr txBox="1"/>
          <p:nvPr/>
        </p:nvSpPr>
        <p:spPr>
          <a:xfrm>
            <a:off x="463551" y="6565900"/>
            <a:ext cx="6197600" cy="153888"/>
          </a:xfrm>
          <a:prstGeom prst="rect">
            <a:avLst/>
          </a:prstGeom>
          <a:noFill/>
        </p:spPr>
        <p:txBody>
          <a:bodyPr lIns="0" tIns="0" rIns="0" bIns="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44546A"/>
                </a:solidFill>
                <a:effectLst/>
                <a:uLnTx/>
                <a:uFillTx/>
                <a:latin typeface="Arial" pitchFamily="34" charset="0"/>
                <a:ea typeface="+mn-ea"/>
                <a:cs typeface="Arial" pitchFamily="34" charset="0"/>
              </a:rPr>
              <a:t>© 2016 Forrester Research, Inc. Reproduction Prohibited</a:t>
            </a:r>
          </a:p>
        </p:txBody>
      </p:sp>
      <p:sp>
        <p:nvSpPr>
          <p:cNvPr id="6" name="TextBox 5"/>
          <p:cNvSpPr txBox="1"/>
          <p:nvPr/>
        </p:nvSpPr>
        <p:spPr>
          <a:xfrm>
            <a:off x="9302751" y="6565901"/>
            <a:ext cx="2438400" cy="218017"/>
          </a:xfrm>
          <a:prstGeom prst="rect">
            <a:avLst/>
          </a:prstGeom>
          <a:noFill/>
        </p:spPr>
        <p:txBody>
          <a:bodyPr lIns="0" tIns="0" rIns="0" bIns="0"/>
          <a:lstStyle/>
          <a:p>
            <a:pPr marL="0" marR="0" lvl="0" indent="0" algn="r" defTabSz="914400" rtl="0" eaLnBrk="1" fontAlgn="auto" latinLnBrk="0" hangingPunct="1">
              <a:lnSpc>
                <a:spcPct val="100000"/>
              </a:lnSpc>
              <a:spcBef>
                <a:spcPts val="0"/>
              </a:spcBef>
              <a:spcAft>
                <a:spcPts val="800"/>
              </a:spcAft>
              <a:buClrTx/>
              <a:buSzTx/>
              <a:buFontTx/>
              <a:buNone/>
              <a:tabLst/>
              <a:defRPr/>
            </a:pPr>
            <a:fld id="{FC1C6658-915D-424D-8A8D-E1D42D9105B5}" type="slidenum">
              <a:rPr kumimoji="0" lang="en-US" sz="1000" b="0" i="0" u="none" strike="noStrike" kern="1200" cap="none" spc="0" normalizeH="0" baseline="0" noProof="0">
                <a:ln>
                  <a:noFill/>
                </a:ln>
                <a:solidFill>
                  <a:srgbClr val="44546A"/>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800"/>
                </a:spcAft>
                <a:buClrTx/>
                <a:buSzTx/>
                <a:buFontTx/>
                <a:buNone/>
                <a:tabLst/>
                <a:defRPr/>
              </a:pPr>
              <a:t>‹#›</a:t>
            </a:fld>
            <a:endParaRPr kumimoji="0" lang="en-US" sz="1000" b="0" i="0" u="none" strike="noStrike" kern="1200" cap="none" spc="0" normalizeH="0" baseline="0" noProof="0" err="1">
              <a:ln>
                <a:noFill/>
              </a:ln>
              <a:solidFill>
                <a:srgbClr val="44546A"/>
              </a:solidFill>
              <a:effectLst/>
              <a:uLnTx/>
              <a:uFillTx/>
              <a:latin typeface="Calibri" panose="020F0502020204030204"/>
              <a:ea typeface="+mn-ea"/>
              <a:cs typeface="+mn-cs"/>
            </a:endParaRPr>
          </a:p>
        </p:txBody>
      </p:sp>
      <p:sp>
        <p:nvSpPr>
          <p:cNvPr id="2" name="Title 1"/>
          <p:cNvSpPr>
            <a:spLocks noGrp="1"/>
          </p:cNvSpPr>
          <p:nvPr>
            <p:ph type="title"/>
          </p:nvPr>
        </p:nvSpPr>
        <p:spPr>
          <a:xfrm>
            <a:off x="609600" y="594360"/>
            <a:ext cx="10972800" cy="590931"/>
          </a:xfrm>
        </p:spPr>
        <p:txBody>
          <a:bodyPr/>
          <a:lstStyle>
            <a:lvl1pPr>
              <a:defRPr sz="4267">
                <a:solidFill>
                  <a:schemeClr val="tx1"/>
                </a:solidFill>
              </a:defRPr>
            </a:lvl1pPr>
          </a:lstStyle>
          <a:p>
            <a:r>
              <a:rPr lang="en-US"/>
              <a:t>Click to edit Master title style</a:t>
            </a:r>
          </a:p>
        </p:txBody>
      </p:sp>
      <p:sp>
        <p:nvSpPr>
          <p:cNvPr id="3" name="Content Placeholder 2"/>
          <p:cNvSpPr>
            <a:spLocks noGrp="1"/>
          </p:cNvSpPr>
          <p:nvPr>
            <p:ph idx="1"/>
          </p:nvPr>
        </p:nvSpPr>
        <p:spPr>
          <a:xfrm>
            <a:off x="609600" y="1280160"/>
            <a:ext cx="10972800" cy="4974336"/>
          </a:xfrm>
        </p:spPr>
        <p:txBody>
          <a:bodyPr/>
          <a:lstStyle>
            <a:lvl1pPr marL="243834" indent="-243834">
              <a:buFont typeface="Arial Black" pitchFamily="34" charset="0"/>
              <a:buChar char="›"/>
              <a:defRPr sz="3733" b="0" i="0">
                <a:solidFill>
                  <a:schemeClr val="tx1"/>
                </a:solidFill>
                <a:latin typeface="Arial" pitchFamily="34" charset="0"/>
                <a:cs typeface="Arial" pitchFamily="34" charset="0"/>
              </a:defRPr>
            </a:lvl1pPr>
            <a:lvl2pPr marL="1097253" indent="-243834">
              <a:buClr>
                <a:schemeClr val="accent1"/>
              </a:buClr>
              <a:buFont typeface="Arial" pitchFamily="34" charset="0"/>
              <a:buChar char="•"/>
              <a:defRPr sz="3200" b="0" i="0">
                <a:solidFill>
                  <a:schemeClr val="tx1"/>
                </a:solidFill>
                <a:latin typeface="Arial" pitchFamily="34" charset="0"/>
                <a:cs typeface="Arial" pitchFamily="34" charset="0"/>
              </a:defRPr>
            </a:lvl2pPr>
            <a:lvl3pPr marL="1828754" indent="-243834">
              <a:buClr>
                <a:schemeClr val="tx2"/>
              </a:buClr>
              <a:buFont typeface="Arial" pitchFamily="34" charset="0"/>
              <a:buChar char="›"/>
              <a:defRPr sz="2667" b="0" i="0">
                <a:solidFill>
                  <a:schemeClr val="tx1"/>
                </a:solidFill>
                <a:latin typeface="Arial" pitchFamily="34" charset="0"/>
                <a:cs typeface="Arial" pitchFamily="34" charset="0"/>
              </a:defRPr>
            </a:lvl3pPr>
            <a:lvl4pPr marL="1828754" indent="-243834">
              <a:buClr>
                <a:schemeClr val="tx2"/>
              </a:buClr>
              <a:buFont typeface="Arial" pitchFamily="34" charset="0"/>
              <a:buChar char="›"/>
              <a:defRPr sz="2667" b="0" i="0">
                <a:solidFill>
                  <a:schemeClr val="tx1"/>
                </a:solidFill>
                <a:latin typeface="Arial" pitchFamily="34" charset="0"/>
                <a:cs typeface="Arial" pitchFamily="34" charset="0"/>
              </a:defRPr>
            </a:lvl4pPr>
            <a:lvl5pPr marL="1828754" indent="-243834">
              <a:buClr>
                <a:schemeClr val="tx2"/>
              </a:buClr>
              <a:buFont typeface="Arial" pitchFamily="34" charset="0"/>
              <a:buChar char="›"/>
              <a:defRPr sz="2667"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8035087"/>
      </p:ext>
    </p:extLst>
  </p:cSld>
  <p:clrMapOvr>
    <a:masterClrMapping/>
  </p:clrMapOvr>
  <p:transition spd="med">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7442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87DD-E086-4440-901A-8BEDEF30B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5459D-9CA8-49F5-B0D8-057A7B2E3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D6AFF-7EE9-4AD0-9502-506C4EBC03F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BCC268-BB83-4C8E-A2A6-2624E7693233}"/>
              </a:ext>
            </a:extLst>
          </p:cNvPr>
          <p:cNvSpPr>
            <a:spLocks noGrp="1"/>
          </p:cNvSpPr>
          <p:nvPr>
            <p:ph type="ftr" sz="quarter" idx="11"/>
          </p:nvPr>
        </p:nvSpPr>
        <p:spPr/>
        <p:txBody>
          <a:bodyPr/>
          <a:lstStyle/>
          <a:p>
            <a:r>
              <a:rPr lang="en-US"/>
              <a:t>© Microsoft Corporation                                                                                                                Power Platform </a:t>
            </a:r>
          </a:p>
        </p:txBody>
      </p:sp>
      <p:sp>
        <p:nvSpPr>
          <p:cNvPr id="6" name="Slide Number Placeholder 5">
            <a:extLst>
              <a:ext uri="{FF2B5EF4-FFF2-40B4-BE49-F238E27FC236}">
                <a16:creationId xmlns:a16="http://schemas.microsoft.com/office/drawing/2014/main" id="{7AB2738C-D7C0-40D5-A570-A0FBC5484FB9}"/>
              </a:ext>
            </a:extLst>
          </p:cNvPr>
          <p:cNvSpPr>
            <a:spLocks noGrp="1"/>
          </p:cNvSpPr>
          <p:nvPr>
            <p:ph type="sldNum" sz="quarter" idx="12"/>
          </p:nvPr>
        </p:nvSpPr>
        <p:spPr/>
        <p:txBody>
          <a:bodyPr/>
          <a:lstStyle/>
          <a:p>
            <a:fld id="{86007654-3D8F-4B40-B11C-15E2A0659A0B}" type="slidenum">
              <a:rPr lang="en-US" smtClean="0"/>
              <a:t>‹#›</a:t>
            </a:fld>
            <a:endParaRPr lang="en-US"/>
          </a:p>
        </p:txBody>
      </p:sp>
    </p:spTree>
    <p:extLst>
      <p:ext uri="{BB962C8B-B14F-4D97-AF65-F5344CB8AC3E}">
        <p14:creationId xmlns:p14="http://schemas.microsoft.com/office/powerpoint/2010/main" val="3165163612"/>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Tree>
    <p:extLst>
      <p:ext uri="{BB962C8B-B14F-4D97-AF65-F5344CB8AC3E}">
        <p14:creationId xmlns:p14="http://schemas.microsoft.com/office/powerpoint/2010/main" val="4027540857"/>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121202062"/>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1322134602"/>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87DD-E086-4440-901A-8BEDEF30B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5459D-9CA8-49F5-B0D8-057A7B2E3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D6AFF-7EE9-4AD0-9502-506C4EBC03F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BCC268-BB83-4C8E-A2A6-2624E7693233}"/>
              </a:ext>
            </a:extLst>
          </p:cNvPr>
          <p:cNvSpPr>
            <a:spLocks noGrp="1"/>
          </p:cNvSpPr>
          <p:nvPr>
            <p:ph type="ftr" sz="quarter" idx="11"/>
          </p:nvPr>
        </p:nvSpPr>
        <p:spPr/>
        <p:txBody>
          <a:bodyPr/>
          <a:lstStyle/>
          <a:p>
            <a:r>
              <a:rPr lang="en-US"/>
              <a:t>© Microsoft Corporation                                                                                                                Power Platform </a:t>
            </a:r>
          </a:p>
        </p:txBody>
      </p:sp>
      <p:sp>
        <p:nvSpPr>
          <p:cNvPr id="6" name="Slide Number Placeholder 5">
            <a:extLst>
              <a:ext uri="{FF2B5EF4-FFF2-40B4-BE49-F238E27FC236}">
                <a16:creationId xmlns:a16="http://schemas.microsoft.com/office/drawing/2014/main" id="{7AB2738C-D7C0-40D5-A570-A0FBC5484FB9}"/>
              </a:ext>
            </a:extLst>
          </p:cNvPr>
          <p:cNvSpPr>
            <a:spLocks noGrp="1"/>
          </p:cNvSpPr>
          <p:nvPr>
            <p:ph type="sldNum" sz="quarter" idx="12"/>
          </p:nvPr>
        </p:nvSpPr>
        <p:spPr/>
        <p:txBody>
          <a:bodyPr/>
          <a:lstStyle/>
          <a:p>
            <a:fld id="{77E40B29-3981-4927-91C5-EDCCA1CCC357}" type="slidenum">
              <a:rPr lang="en-US" smtClean="0"/>
              <a:t>‹#›</a:t>
            </a:fld>
            <a:endParaRPr lang="en-US"/>
          </a:p>
        </p:txBody>
      </p:sp>
    </p:spTree>
    <p:extLst>
      <p:ext uri="{BB962C8B-B14F-4D97-AF65-F5344CB8AC3E}">
        <p14:creationId xmlns:p14="http://schemas.microsoft.com/office/powerpoint/2010/main" val="3707364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6774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12/11/2023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1777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7" name="Rectangle 4"/>
          <p:cNvSpPr>
            <a:spLocks noChangeArrowheads="1"/>
          </p:cNvSpPr>
          <p:nvPr/>
        </p:nvSpPr>
        <p:spPr bwMode="auto">
          <a:xfrm>
            <a:off x="182034" y="1"/>
            <a:ext cx="12009967" cy="655743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Page #"/>
          <p:cNvSpPr txBox="1"/>
          <p:nvPr/>
        </p:nvSpPr>
        <p:spPr>
          <a:xfrm>
            <a:off x="9448800" y="6644218"/>
            <a:ext cx="2438400" cy="122767"/>
          </a:xfrm>
          <a:prstGeom prst="rect">
            <a:avLst/>
          </a:prstGeom>
          <a:noFill/>
        </p:spPr>
        <p:txBody>
          <a:bodyPr lIns="0" tIns="0" rIns="0" bIns="0"/>
          <a:lstStyle/>
          <a:p>
            <a:pPr marL="0" marR="0" lvl="0" indent="0" algn="r" defTabSz="914400" rtl="0" eaLnBrk="1" fontAlgn="auto" latinLnBrk="0" hangingPunct="1">
              <a:lnSpc>
                <a:spcPct val="100000"/>
              </a:lnSpc>
              <a:spcBef>
                <a:spcPts val="0"/>
              </a:spcBef>
              <a:spcAft>
                <a:spcPts val="0"/>
              </a:spcAft>
              <a:buClrTx/>
              <a:buSzTx/>
              <a:buFontTx/>
              <a:buNone/>
              <a:tabLst/>
              <a:defRPr/>
            </a:pPr>
            <a:fld id="{BC54F851-1C3A-F847-B9D2-4943440EC9FC}" type="slidenum">
              <a:rPr kumimoji="0" lang="en-US" sz="800" b="1" i="0" u="none" strike="noStrike" kern="600" cap="none" spc="93" normalizeH="0" baseline="0" noProof="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600" cap="none" spc="93" normalizeH="0" baseline="0" noProof="0" err="1">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2016 Copyright"/>
          <p:cNvSpPr txBox="1"/>
          <p:nvPr/>
        </p:nvSpPr>
        <p:spPr>
          <a:xfrm>
            <a:off x="182033" y="6644218"/>
            <a:ext cx="6197600" cy="123111"/>
          </a:xfrm>
          <a:prstGeom prst="rect">
            <a:avLst/>
          </a:prstGeom>
          <a:noFill/>
        </p:spPr>
        <p:txBody>
          <a:bodyPr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600" cap="none" spc="93" normalizeH="0" baseline="0" noProof="0">
                <a:ln>
                  <a:noFill/>
                </a:ln>
                <a:solidFill>
                  <a:prstClr val="white"/>
                </a:solidFill>
                <a:effectLst/>
                <a:uLnTx/>
                <a:uFillTx/>
                <a:latin typeface="Arial" pitchFamily="34" charset="0"/>
                <a:ea typeface="+mn-ea"/>
                <a:cs typeface="Arial" pitchFamily="34" charset="0"/>
              </a:rPr>
              <a:t>© 2016 FORRESTER. REPRODUCTION PROHIBITED.</a:t>
            </a:r>
          </a:p>
        </p:txBody>
      </p:sp>
      <p:sp>
        <p:nvSpPr>
          <p:cNvPr id="9" name="Title"/>
          <p:cNvSpPr>
            <a:spLocks noGrp="1"/>
          </p:cNvSpPr>
          <p:nvPr>
            <p:ph type="title"/>
          </p:nvPr>
        </p:nvSpPr>
        <p:spPr>
          <a:xfrm>
            <a:off x="487680" y="365760"/>
            <a:ext cx="11399520" cy="486664"/>
          </a:xfrm>
        </p:spPr>
        <p:txBody>
          <a:bodyPr/>
          <a:lstStyle>
            <a:lvl1pPr>
              <a:defRPr baseline="0"/>
            </a:lvl1pPr>
          </a:lstStyle>
          <a:p>
            <a:r>
              <a:rPr lang="en-US"/>
              <a:t>Click to edit Master title style</a:t>
            </a:r>
          </a:p>
        </p:txBody>
      </p:sp>
      <p:sp>
        <p:nvSpPr>
          <p:cNvPr id="6" name="Text"/>
          <p:cNvSpPr>
            <a:spLocks noGrp="1"/>
          </p:cNvSpPr>
          <p:nvPr>
            <p:ph type="body" sz="quarter" idx="12"/>
          </p:nvPr>
        </p:nvSpPr>
        <p:spPr>
          <a:xfrm>
            <a:off x="487680" y="1219201"/>
            <a:ext cx="11399520" cy="2164695"/>
          </a:xfrm>
        </p:spPr>
        <p:txBody>
          <a:bodyPr>
            <a:spAutoFit/>
          </a:bodyPr>
          <a:lstStyle>
            <a:lvl1pPr marL="182875" indent="-182875">
              <a:spcBef>
                <a:spcPts val="400"/>
              </a:spcBef>
              <a:spcAft>
                <a:spcPts val="400"/>
              </a:spcAft>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2pPr>
            <a:lvl3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3pPr>
            <a:lvl4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4pPr>
            <a:lvl5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cNvSpPr>
            <a:spLocks noGrp="1"/>
          </p:cNvSpPr>
          <p:nvPr>
            <p:ph type="pic" idx="1"/>
          </p:nvPr>
        </p:nvSpPr>
        <p:spPr>
          <a:xfrm>
            <a:off x="487680" y="2133600"/>
            <a:ext cx="11399520" cy="3877056"/>
          </a:xfrm>
        </p:spPr>
        <p:txBody>
          <a:bodyPr rtlCol="0" anchor="ctr">
            <a:noAutofit/>
          </a:bodyPr>
          <a:lstStyle>
            <a:lvl1pPr marL="0" indent="0" algn="ctr">
              <a:lnSpc>
                <a:spcPct val="100000"/>
              </a:lnSpc>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Drag picture to placeholder or click icon to add</a:t>
            </a:r>
          </a:p>
        </p:txBody>
      </p:sp>
      <p:sp>
        <p:nvSpPr>
          <p:cNvPr id="11" name="Source line"/>
          <p:cNvSpPr>
            <a:spLocks noGrp="1"/>
          </p:cNvSpPr>
          <p:nvPr>
            <p:ph type="body" sz="half" idx="2"/>
          </p:nvPr>
        </p:nvSpPr>
        <p:spPr>
          <a:xfrm>
            <a:off x="487680" y="6123802"/>
            <a:ext cx="11399520" cy="276999"/>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1471205342"/>
      </p:ext>
    </p:extLst>
  </p:cSld>
  <p:clrMapOvr>
    <a:masterClrMapping/>
  </p:clrMapOvr>
  <p:transition spd="med">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bg>
      <p:bgPr>
        <a:solidFill>
          <a:schemeClr val="lt1"/>
        </a:solidFill>
        <a:effectLst/>
      </p:bgPr>
    </p:bg>
    <p:spTree>
      <p:nvGrpSpPr>
        <p:cNvPr id="1" name="Shape 65"/>
        <p:cNvGrpSpPr/>
        <p:nvPr/>
      </p:nvGrpSpPr>
      <p:grpSpPr>
        <a:xfrm>
          <a:off x="0" y="0"/>
          <a:ext cx="0" cy="0"/>
          <a:chOff x="0" y="0"/>
          <a:chExt cx="0" cy="0"/>
        </a:xfrm>
      </p:grpSpPr>
      <p:sp>
        <p:nvSpPr>
          <p:cNvPr id="66" name="Google Shape;66;p191"/>
          <p:cNvSpPr txBox="1"/>
          <p:nvPr/>
        </p:nvSpPr>
        <p:spPr>
          <a:xfrm>
            <a:off x="0" y="6493776"/>
            <a:ext cx="12192000" cy="364224"/>
          </a:xfrm>
          <a:prstGeom prst="rect">
            <a:avLst/>
          </a:prstGeom>
          <a:solidFill>
            <a:srgbClr val="0078D7"/>
          </a:solidFill>
          <a:ln>
            <a:noFill/>
          </a:ln>
        </p:spPr>
        <p:txBody>
          <a:bodyPr spcFirstLastPara="1" wrap="square" lIns="0" tIns="45708" rIns="91417" bIns="45708" anchor="t" anchorCtr="0">
            <a:noAutofit/>
          </a:bodyPr>
          <a:lstStyle/>
          <a:p>
            <a:pPr marL="0" marR="0" lvl="0" indent="0" algn="l" rtl="0">
              <a:lnSpc>
                <a:spcPct val="90000"/>
              </a:lnSpc>
              <a:spcBef>
                <a:spcPts val="0"/>
              </a:spcBef>
              <a:spcAft>
                <a:spcPts val="0"/>
              </a:spcAft>
              <a:buClr>
                <a:schemeClr val="lt1"/>
              </a:buClr>
              <a:buSzPts val="2400"/>
              <a:buFont typeface="Calibri"/>
              <a:buNone/>
            </a:pPr>
            <a:endParaRPr sz="2353" b="0" i="0" u="none" strike="noStrike" cap="none">
              <a:solidFill>
                <a:schemeClr val="lt1"/>
              </a:solidFill>
              <a:latin typeface="Calibri"/>
              <a:ea typeface="Calibri"/>
              <a:cs typeface="Calibri"/>
              <a:sym typeface="Calibri"/>
            </a:endParaRPr>
          </a:p>
        </p:txBody>
      </p:sp>
      <p:sp>
        <p:nvSpPr>
          <p:cNvPr id="67" name="Google Shape;67;p191"/>
          <p:cNvSpPr txBox="1">
            <a:spLocks noGrp="1"/>
          </p:cNvSpPr>
          <p:nvPr>
            <p:ph type="title"/>
          </p:nvPr>
        </p:nvSpPr>
        <p:spPr>
          <a:xfrm>
            <a:off x="269240" y="289511"/>
            <a:ext cx="11655840" cy="899665"/>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chemeClr val="lt1"/>
              </a:buClr>
              <a:buSzPts val="1800"/>
              <a:buNone/>
              <a:defRPr>
                <a:solidFill>
                  <a:srgbClr val="0E78D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91"/>
          <p:cNvSpPr txBox="1">
            <a:spLocks noGrp="1"/>
          </p:cNvSpPr>
          <p:nvPr>
            <p:ph type="sldNum" idx="12"/>
          </p:nvPr>
        </p:nvSpPr>
        <p:spPr>
          <a:xfrm>
            <a:off x="9502726" y="6492219"/>
            <a:ext cx="2689274" cy="357998"/>
          </a:xfrm>
          <a:prstGeom prst="rect">
            <a:avLst/>
          </a:prstGeom>
          <a:noFill/>
          <a:ln>
            <a:noFill/>
          </a:ln>
        </p:spPr>
        <p:txBody>
          <a:bodyPr spcFirstLastPara="1" wrap="square" lIns="91425" tIns="45700" rIns="182875" bIns="45700" anchor="ctr" anchorCtr="0">
            <a:noAutofit/>
          </a:bodyPr>
          <a:lstStyle>
            <a:lvl1pPr marL="0" lvl="0"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1pPr>
            <a:lvl2pPr marL="0" lvl="1"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2pPr>
            <a:lvl3pPr marL="0" lvl="2"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3pPr>
            <a:lvl4pPr marL="0" lvl="3"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4pPr>
            <a:lvl5pPr marL="0" lvl="4"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5pPr>
            <a:lvl6pPr marL="0" lvl="5"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6pPr>
            <a:lvl7pPr marL="0" lvl="6"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7pPr>
            <a:lvl8pPr marL="0" lvl="7"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8pPr>
            <a:lvl9pPr marL="0" lvl="8"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9pPr>
          </a:lstStyle>
          <a:p>
            <a:fld id="{00000000-1234-1234-1234-123412341234}" type="slidenum">
              <a:rPr lang="en-US" smtClean="0"/>
              <a:pPr/>
              <a:t>‹#›</a:t>
            </a:fld>
            <a:endParaRPr lang="en-US"/>
          </a:p>
        </p:txBody>
      </p:sp>
      <p:sp>
        <p:nvSpPr>
          <p:cNvPr id="69" name="Google Shape;69;p191"/>
          <p:cNvSpPr txBox="1">
            <a:spLocks noGrp="1"/>
          </p:cNvSpPr>
          <p:nvPr>
            <p:ph type="ftr" idx="11"/>
          </p:nvPr>
        </p:nvSpPr>
        <p:spPr>
          <a:xfrm>
            <a:off x="538478" y="6485993"/>
            <a:ext cx="7106731" cy="3642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176"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 Microsoft Corporation                                                                                                                Power Platform </a:t>
            </a:r>
            <a:endParaRPr/>
          </a:p>
        </p:txBody>
      </p:sp>
      <p:pic>
        <p:nvPicPr>
          <p:cNvPr id="70" name="Google Shape;70;p191"/>
          <p:cNvPicPr preferRelativeResize="0"/>
          <p:nvPr/>
        </p:nvPicPr>
        <p:blipFill rotWithShape="1">
          <a:blip r:embed="rId2">
            <a:alphaModFix/>
          </a:blip>
          <a:srcRect/>
          <a:stretch/>
        </p:blipFill>
        <p:spPr>
          <a:xfrm>
            <a:off x="112594" y="6556653"/>
            <a:ext cx="313291" cy="236912"/>
          </a:xfrm>
          <a:prstGeom prst="rect">
            <a:avLst/>
          </a:prstGeom>
          <a:noFill/>
          <a:ln>
            <a:noFill/>
          </a:ln>
        </p:spPr>
      </p:pic>
      <p:sp>
        <p:nvSpPr>
          <p:cNvPr id="71" name="Google Shape;71;p191"/>
          <p:cNvSpPr txBox="1">
            <a:spLocks noGrp="1"/>
          </p:cNvSpPr>
          <p:nvPr>
            <p:ph type="body" idx="1"/>
          </p:nvPr>
        </p:nvSpPr>
        <p:spPr>
          <a:xfrm>
            <a:off x="269240" y="1273229"/>
            <a:ext cx="11655078" cy="506006"/>
          </a:xfrm>
          <a:prstGeom prst="rect">
            <a:avLst/>
          </a:prstGeom>
          <a:noFill/>
          <a:ln>
            <a:noFill/>
          </a:ln>
        </p:spPr>
        <p:txBody>
          <a:bodyPr spcFirstLastPara="1" wrap="square" lIns="146300" tIns="91425" rIns="146300" bIns="91425" anchor="t" anchorCtr="0">
            <a:spAutoFit/>
          </a:bodyPr>
          <a:lstStyle>
            <a:lvl1pPr marL="448193" lvl="0" indent="-224097" algn="l">
              <a:lnSpc>
                <a:spcPct val="90000"/>
              </a:lnSpc>
              <a:spcBef>
                <a:spcPts val="627"/>
              </a:spcBef>
              <a:spcAft>
                <a:spcPts val="0"/>
              </a:spcAft>
              <a:buSzPts val="2880"/>
              <a:buNone/>
              <a:defRPr sz="1765">
                <a:solidFill>
                  <a:srgbClr val="000917"/>
                </a:solidFill>
              </a:defRPr>
            </a:lvl1pPr>
            <a:lvl2pPr marL="896386" lvl="1" indent="-358555" algn="l">
              <a:lnSpc>
                <a:spcPct val="90000"/>
              </a:lnSpc>
              <a:spcBef>
                <a:spcPts val="471"/>
              </a:spcBef>
              <a:spcAft>
                <a:spcPts val="0"/>
              </a:spcAft>
              <a:buSzPts val="2160"/>
              <a:buChar char="•"/>
              <a:defRPr>
                <a:solidFill>
                  <a:srgbClr val="000917"/>
                </a:solidFill>
              </a:defRPr>
            </a:lvl2pPr>
            <a:lvl3pPr marL="1344579" lvl="2" indent="-336145" algn="l">
              <a:lnSpc>
                <a:spcPct val="90000"/>
              </a:lnSpc>
              <a:spcBef>
                <a:spcPts val="392"/>
              </a:spcBef>
              <a:spcAft>
                <a:spcPts val="0"/>
              </a:spcAft>
              <a:buSzPts val="1800"/>
              <a:buChar char="•"/>
              <a:defRPr>
                <a:solidFill>
                  <a:srgbClr val="000917"/>
                </a:solidFill>
              </a:defRPr>
            </a:lvl3pPr>
            <a:lvl4pPr marL="1792773" lvl="3" indent="-324939" algn="l">
              <a:lnSpc>
                <a:spcPct val="90000"/>
              </a:lnSpc>
              <a:spcBef>
                <a:spcPts val="353"/>
              </a:spcBef>
              <a:spcAft>
                <a:spcPts val="0"/>
              </a:spcAft>
              <a:buSzPts val="1620"/>
              <a:buChar char="•"/>
              <a:defRPr>
                <a:solidFill>
                  <a:srgbClr val="000917"/>
                </a:solidFill>
              </a:defRPr>
            </a:lvl4pPr>
            <a:lvl5pPr marL="2240966" lvl="4" indent="-324940" algn="l">
              <a:lnSpc>
                <a:spcPct val="90000"/>
              </a:lnSpc>
              <a:spcBef>
                <a:spcPts val="353"/>
              </a:spcBef>
              <a:spcAft>
                <a:spcPts val="0"/>
              </a:spcAft>
              <a:buSzPts val="1620"/>
              <a:buChar char="•"/>
              <a:defRPr>
                <a:solidFill>
                  <a:srgbClr val="000917"/>
                </a:solidFill>
              </a:defRPr>
            </a:lvl5pPr>
            <a:lvl6pPr marL="2689159" lvl="5" indent="-348595" algn="l">
              <a:lnSpc>
                <a:spcPct val="100000"/>
              </a:lnSpc>
              <a:spcBef>
                <a:spcPts val="392"/>
              </a:spcBef>
              <a:spcAft>
                <a:spcPts val="0"/>
              </a:spcAft>
              <a:buSzPts val="2000"/>
              <a:buChar char="•"/>
              <a:defRPr/>
            </a:lvl6pPr>
            <a:lvl7pPr marL="3137352" lvl="6" indent="-348595" algn="l">
              <a:lnSpc>
                <a:spcPct val="100000"/>
              </a:lnSpc>
              <a:spcBef>
                <a:spcPts val="392"/>
              </a:spcBef>
              <a:spcAft>
                <a:spcPts val="0"/>
              </a:spcAft>
              <a:buSzPts val="2000"/>
              <a:buChar char="•"/>
              <a:defRPr/>
            </a:lvl7pPr>
            <a:lvl8pPr marL="3585545" lvl="7" indent="-348595" algn="l">
              <a:lnSpc>
                <a:spcPct val="100000"/>
              </a:lnSpc>
              <a:spcBef>
                <a:spcPts val="392"/>
              </a:spcBef>
              <a:spcAft>
                <a:spcPts val="0"/>
              </a:spcAft>
              <a:buSzPts val="2000"/>
              <a:buChar char="•"/>
              <a:defRPr/>
            </a:lvl8pPr>
            <a:lvl9pPr marL="4033738" lvl="8" indent="-348595" algn="l">
              <a:lnSpc>
                <a:spcPct val="100000"/>
              </a:lnSpc>
              <a:spcBef>
                <a:spcPts val="392"/>
              </a:spcBef>
              <a:spcAft>
                <a:spcPts val="0"/>
              </a:spcAft>
              <a:buSzPts val="2000"/>
              <a:buChar char="•"/>
              <a:defRPr/>
            </a:lvl9pPr>
          </a:lstStyle>
          <a:p>
            <a:endParaRPr/>
          </a:p>
        </p:txBody>
      </p:sp>
    </p:spTree>
    <p:extLst>
      <p:ext uri="{BB962C8B-B14F-4D97-AF65-F5344CB8AC3E}">
        <p14:creationId xmlns:p14="http://schemas.microsoft.com/office/powerpoint/2010/main" val="332169695"/>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6866236"/>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15730478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00944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userDrawn="1">
  <p:cSld name="2_Small Title Only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3"/>
            <a:ext cx="11655840" cy="607256"/>
          </a:xfrm>
        </p:spPr>
        <p:txBody>
          <a:bodyPr/>
          <a:lstStyle>
            <a:lvl1pPr>
              <a:defRPr sz="2800"/>
            </a:lvl1pPr>
          </a:lstStyle>
          <a:p>
            <a:r>
              <a:rPr lang="en-US"/>
              <a:t>Title of the page</a:t>
            </a:r>
          </a:p>
        </p:txBody>
      </p:sp>
      <p:cxnSp>
        <p:nvCxnSpPr>
          <p:cNvPr id="3" name="Straight Connector 2"/>
          <p:cNvCxnSpPr/>
          <p:nvPr userDrawn="1"/>
        </p:nvCxnSpPr>
        <p:spPr>
          <a:xfrm flipV="1">
            <a:off x="268928" y="946485"/>
            <a:ext cx="11655840" cy="1"/>
          </a:xfrm>
          <a:prstGeom prst="line">
            <a:avLst/>
          </a:prstGeom>
          <a:noFill/>
          <a:ln w="12700" cap="flat" cmpd="sng" algn="ctr">
            <a:solidFill>
              <a:srgbClr val="00ABB7"/>
            </a:solidFill>
            <a:prstDash val="solid"/>
            <a:headEnd type="none"/>
            <a:tailEnd type="none"/>
          </a:ln>
          <a:effectLst/>
        </p:spPr>
      </p:cxnSp>
    </p:spTree>
    <p:extLst>
      <p:ext uri="{BB962C8B-B14F-4D97-AF65-F5344CB8AC3E}">
        <p14:creationId xmlns:p14="http://schemas.microsoft.com/office/powerpoint/2010/main" val="21092075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1_Small Title Only Blu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3"/>
            <a:ext cx="11655840" cy="607256"/>
          </a:xfrm>
        </p:spPr>
        <p:txBody>
          <a:bodyPr/>
          <a:lstStyle>
            <a:lvl1pPr>
              <a:defRPr sz="2800"/>
            </a:lvl1pPr>
          </a:lstStyle>
          <a:p>
            <a:r>
              <a:rPr lang="en-US"/>
              <a:t>Title of the page</a:t>
            </a:r>
          </a:p>
        </p:txBody>
      </p:sp>
      <p:cxnSp>
        <p:nvCxnSpPr>
          <p:cNvPr id="3" name="Straight Connector 2"/>
          <p:cNvCxnSpPr/>
          <p:nvPr userDrawn="1"/>
        </p:nvCxnSpPr>
        <p:spPr>
          <a:xfrm flipV="1">
            <a:off x="268928" y="946485"/>
            <a:ext cx="11655840" cy="1"/>
          </a:xfrm>
          <a:prstGeom prst="line">
            <a:avLst/>
          </a:prstGeom>
          <a:noFill/>
          <a:ln w="12700" cap="flat" cmpd="sng" algn="ctr">
            <a:solidFill>
              <a:srgbClr val="00ABB7"/>
            </a:solidFill>
            <a:prstDash val="solid"/>
            <a:headEnd type="none"/>
            <a:tailEnd type="none"/>
          </a:ln>
          <a:effectLst/>
        </p:spPr>
      </p:cxnSp>
    </p:spTree>
    <p:extLst>
      <p:ext uri="{BB962C8B-B14F-4D97-AF65-F5344CB8AC3E}">
        <p14:creationId xmlns:p14="http://schemas.microsoft.com/office/powerpoint/2010/main" val="341464480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A4C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4643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FE2B-73D5-4247-BE74-BC632BC27C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7C87E8-B30A-4E8E-B553-F9AE3E49FA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7504F5-6501-4275-9C84-457ED7E4A1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667D2D-46DE-4CB1-A847-880AAD41BE94}"/>
              </a:ext>
            </a:extLst>
          </p:cNvPr>
          <p:cNvSpPr>
            <a:spLocks noGrp="1"/>
          </p:cNvSpPr>
          <p:nvPr>
            <p:ph type="ftr" sz="quarter" idx="11"/>
          </p:nvPr>
        </p:nvSpPr>
        <p:spPr/>
        <p:txBody>
          <a:bodyPr/>
          <a:lstStyle/>
          <a:p>
            <a:r>
              <a:rPr lang="en-US"/>
              <a:t>© Microsoft Corporation                                                                                                                Power Platform </a:t>
            </a:r>
          </a:p>
        </p:txBody>
      </p:sp>
      <p:sp>
        <p:nvSpPr>
          <p:cNvPr id="6" name="Slide Number Placeholder 5">
            <a:extLst>
              <a:ext uri="{FF2B5EF4-FFF2-40B4-BE49-F238E27FC236}">
                <a16:creationId xmlns:a16="http://schemas.microsoft.com/office/drawing/2014/main" id="{566585E7-85CB-4AB3-A4D0-225ED6A97DB6}"/>
              </a:ext>
            </a:extLst>
          </p:cNvPr>
          <p:cNvSpPr>
            <a:spLocks noGrp="1"/>
          </p:cNvSpPr>
          <p:nvPr>
            <p:ph type="sldNum" sz="quarter" idx="12"/>
          </p:nvPr>
        </p:nvSpPr>
        <p:spPr/>
        <p:txBody>
          <a:bodyPr/>
          <a:lstStyle/>
          <a:p>
            <a:fld id="{4F2758BB-DCC7-40D8-B202-CB03DE7FAB8A}" type="slidenum">
              <a:rPr lang="en-US" smtClean="0"/>
              <a:t>‹#›</a:t>
            </a:fld>
            <a:endParaRPr lang="en-US"/>
          </a:p>
        </p:txBody>
      </p:sp>
    </p:spTree>
    <p:extLst>
      <p:ext uri="{BB962C8B-B14F-4D97-AF65-F5344CB8AC3E}">
        <p14:creationId xmlns:p14="http://schemas.microsoft.com/office/powerpoint/2010/main" val="263717114"/>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40800960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50775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7" y="752640"/>
            <a:ext cx="10808045" cy="507749"/>
          </a:xfrm>
        </p:spPr>
        <p:txBody>
          <a:bodyPr lIns="0" rIns="0">
            <a:noAutofit/>
          </a:bodyPr>
          <a:lstStyle>
            <a:lvl1pPr marL="0" indent="0">
              <a:buNone/>
              <a:defRPr sz="2800">
                <a:solidFill>
                  <a:schemeClr val="tx1"/>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5" y="1495425"/>
            <a:ext cx="10808045" cy="4609935"/>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67740648"/>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7" y="752640"/>
            <a:ext cx="10808045" cy="507749"/>
          </a:xfrm>
        </p:spPr>
        <p:txBody>
          <a:bodyPr lIns="0" rIns="0">
            <a:noAutofit/>
          </a:bodyPr>
          <a:lstStyle>
            <a:lvl1pPr marL="0" indent="0">
              <a:buNone/>
              <a:defRPr sz="2800">
                <a:solidFill>
                  <a:schemeClr val="tx1"/>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5" y="1495425"/>
            <a:ext cx="10808045" cy="4609935"/>
          </a:xfrm>
        </p:spPr>
        <p:txBody>
          <a:bodyPr lIns="0" rIns="0"/>
          <a:lstStyle>
            <a:lvl1pPr marL="0" indent="0">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065888"/>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4042369463"/>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1926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10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304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5E9A4AA-AE50-884F-BF5A-3978F6A4379F}"/>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47" name="Text Placeholder 7">
            <a:extLst>
              <a:ext uri="{FF2B5EF4-FFF2-40B4-BE49-F238E27FC236}">
                <a16:creationId xmlns:a16="http://schemas.microsoft.com/office/drawing/2014/main" id="{22E499BD-C924-BF4A-9B56-28B2374A9B0B}"/>
              </a:ext>
            </a:extLst>
          </p:cNvPr>
          <p:cNvSpPr>
            <a:spLocks noGrp="1"/>
          </p:cNvSpPr>
          <p:nvPr>
            <p:ph type="body" sz="quarter" idx="11"/>
          </p:nvPr>
        </p:nvSpPr>
        <p:spPr>
          <a:xfrm>
            <a:off x="319558" y="2023378"/>
            <a:ext cx="2516776" cy="615400"/>
          </a:xfrm>
        </p:spPr>
        <p:txBody>
          <a:bodyPr/>
          <a:lstStyle>
            <a:lvl1pPr marL="0">
              <a:defRPr>
                <a:solidFill>
                  <a:schemeClr val="bg1"/>
                </a:solidFill>
              </a:defRPr>
            </a:lvl1pPr>
          </a:lstStyle>
          <a:p>
            <a:pPr lvl="0"/>
            <a:r>
              <a:rPr lang="en-US"/>
              <a:t>Click to edit Master text styles</a:t>
            </a:r>
          </a:p>
        </p:txBody>
      </p:sp>
      <p:sp>
        <p:nvSpPr>
          <p:cNvPr id="49" name="Text Placeholder 9">
            <a:extLst>
              <a:ext uri="{FF2B5EF4-FFF2-40B4-BE49-F238E27FC236}">
                <a16:creationId xmlns:a16="http://schemas.microsoft.com/office/drawing/2014/main" id="{FA4B2435-79DF-0040-AAC7-C7A26632F2C4}"/>
              </a:ext>
            </a:extLst>
          </p:cNvPr>
          <p:cNvSpPr>
            <a:spLocks noGrp="1"/>
          </p:cNvSpPr>
          <p:nvPr>
            <p:ph type="body" sz="quarter" idx="13"/>
          </p:nvPr>
        </p:nvSpPr>
        <p:spPr>
          <a:xfrm>
            <a:off x="3556000" y="593255"/>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37FDD57E-F165-F54C-BD96-367DD8E5E4E7}"/>
              </a:ext>
            </a:extLst>
          </p:cNvPr>
          <p:cNvSpPr>
            <a:spLocks noGrp="1"/>
          </p:cNvSpPr>
          <p:nvPr>
            <p:ph type="title"/>
          </p:nvPr>
        </p:nvSpPr>
        <p:spPr>
          <a:xfrm>
            <a:off x="315130" y="348547"/>
            <a:ext cx="2439945" cy="800219"/>
          </a:xfrm>
          <a:prstGeom prst="rect">
            <a:avLst/>
          </a:prstGeom>
        </p:spPr>
        <p:txBody>
          <a:bodyPr vert="horz" wrap="square" lIns="0" tIns="0" rIns="0" bIns="0" rtlCol="0" anchor="t">
            <a:spAutoFit/>
          </a:bodyPr>
          <a:lstStyle>
            <a:lvl1pPr>
              <a:defRPr sz="2600">
                <a:solidFill>
                  <a:schemeClr val="bg1"/>
                </a:solidFill>
              </a:defRPr>
            </a:lvl1pPr>
          </a:lstStyle>
          <a:p>
            <a:r>
              <a:rPr lang="en-US"/>
              <a:t>Click to edit Master title style</a:t>
            </a:r>
          </a:p>
        </p:txBody>
      </p:sp>
    </p:spTree>
    <p:extLst>
      <p:ext uri="{BB962C8B-B14F-4D97-AF65-F5344CB8AC3E}">
        <p14:creationId xmlns:p14="http://schemas.microsoft.com/office/powerpoint/2010/main" val="29014415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73335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943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0031568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818247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002922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333507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3182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857508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8465330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560439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666397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4355104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806760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3109370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622450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60513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3212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23550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359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4133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4631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56669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6632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27399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75704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9680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61226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85166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63519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602042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2777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505897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972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5739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7499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5440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98609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04291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6688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61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398306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5414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0129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9429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726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89260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296412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0191423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8596371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69F-6C95-264A-AE45-0BCDA099BBA9}"/>
              </a:ext>
            </a:extLst>
          </p:cNvPr>
          <p:cNvSpPr>
            <a:spLocks noGrp="1"/>
          </p:cNvSpPr>
          <p:nvPr>
            <p:ph type="title"/>
          </p:nvPr>
        </p:nvSpPr>
        <p:spPr>
          <a:xfrm>
            <a:off x="838200" y="365126"/>
            <a:ext cx="10515600" cy="11906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8CDA9A-1753-2F47-ADF0-066FCA9754E6}"/>
              </a:ext>
            </a:extLst>
          </p:cNvPr>
          <p:cNvSpPr>
            <a:spLocks noGrp="1"/>
          </p:cNvSpPr>
          <p:nvPr>
            <p:ph idx="1"/>
          </p:nvPr>
        </p:nvSpPr>
        <p:spPr>
          <a:xfrm>
            <a:off x="838200" y="1825625"/>
            <a:ext cx="10515600" cy="391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091F6B2-1817-524B-B18C-D6061C365A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cxnSp>
        <p:nvCxnSpPr>
          <p:cNvPr id="9" name="Straight Connector 8">
            <a:extLst>
              <a:ext uri="{FF2B5EF4-FFF2-40B4-BE49-F238E27FC236}">
                <a16:creationId xmlns:a16="http://schemas.microsoft.com/office/drawing/2014/main" id="{5CA79DF6-6B36-8C45-97C4-896904836125}"/>
              </a:ext>
            </a:extLst>
          </p:cNvPr>
          <p:cNvCxnSpPr/>
          <p:nvPr userDrawn="1"/>
        </p:nvCxnSpPr>
        <p:spPr>
          <a:xfrm>
            <a:off x="838200" y="1690688"/>
            <a:ext cx="105156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B59F7C-9731-8849-ACF0-C8C5CC333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1" name="Picture 10">
            <a:extLst>
              <a:ext uri="{FF2B5EF4-FFF2-40B4-BE49-F238E27FC236}">
                <a16:creationId xmlns:a16="http://schemas.microsoft.com/office/drawing/2014/main" id="{44478601-086C-A44A-AF4B-468F552DB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22308071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20689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0.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Tree>
    <p:extLst>
      <p:ext uri="{BB962C8B-B14F-4D97-AF65-F5344CB8AC3E}">
        <p14:creationId xmlns:p14="http://schemas.microsoft.com/office/powerpoint/2010/main" val="2349983906"/>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33112145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562.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83261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DC2-0AEA-3D40-AA9B-02AA4EDE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11ADDA-39DE-3F4C-9738-ECF89BC4E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CE9C248-D341-A747-B581-BDC9ACD9D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7E2E4B4-7F91-F744-9527-861D8134A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C48348AA-447C-4544-A432-38C99CFCEA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
        <p:nvSpPr>
          <p:cNvPr id="12" name="Content Placeholder 11">
            <a:extLst>
              <a:ext uri="{FF2B5EF4-FFF2-40B4-BE49-F238E27FC236}">
                <a16:creationId xmlns:a16="http://schemas.microsoft.com/office/drawing/2014/main" id="{798FAC04-D684-5F47-B8C8-674D36CBBC94}"/>
              </a:ext>
            </a:extLst>
          </p:cNvPr>
          <p:cNvSpPr>
            <a:spLocks noGrp="1"/>
          </p:cNvSpPr>
          <p:nvPr>
            <p:ph sz="quarter" idx="10"/>
          </p:nvPr>
        </p:nvSpPr>
        <p:spPr>
          <a:xfrm>
            <a:off x="5029200" y="457200"/>
            <a:ext cx="6967538" cy="5411788"/>
          </a:xfrm>
        </p:spPr>
        <p:txBody>
          <a:bodyPr anchor="ctr"/>
          <a:lstStyle>
            <a:lvl1pPr algn="ctr">
              <a:defRPr b="0" i="0">
                <a:latin typeface="Segoe UI" panose="020B0502040204020203" pitchFamily="34" charset="0"/>
                <a:cs typeface="Segoe UI" panose="020B0502040204020203" pitchFamily="34" charset="0"/>
              </a:defRPr>
            </a:lvl1pPr>
          </a:lstStyle>
          <a:p>
            <a:pPr lvl="0"/>
            <a:endParaRPr lang="en-US"/>
          </a:p>
        </p:txBody>
      </p:sp>
    </p:spTree>
    <p:extLst>
      <p:ext uri="{BB962C8B-B14F-4D97-AF65-F5344CB8AC3E}">
        <p14:creationId xmlns:p14="http://schemas.microsoft.com/office/powerpoint/2010/main" val="3249896188"/>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354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5.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12/11/2023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232601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6690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063173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152899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55069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8639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760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3" name="TextBox 2">
            <a:extLst>
              <a:ext uri="{FF2B5EF4-FFF2-40B4-BE49-F238E27FC236}">
                <a16:creationId xmlns:a16="http://schemas.microsoft.com/office/drawing/2014/main" id="{B22B3F53-0934-1505-B9EC-CA3A4C29F6CD}"/>
              </a:ext>
            </a:extLst>
          </p:cNvPr>
          <p:cNvSpPr txBox="1"/>
          <p:nvPr userDrawn="1"/>
        </p:nvSpPr>
        <p:spPr>
          <a:xfrm>
            <a:off x="124298" y="6575623"/>
            <a:ext cx="3994555" cy="184666"/>
          </a:xfrm>
          <a:prstGeom prst="rect">
            <a:avLst/>
          </a:prstGeom>
          <a:noFill/>
        </p:spPr>
        <p:txBody>
          <a:bodyPr wrap="none" lIns="0" tIns="0" rIns="0" bIns="0" rtlCol="0">
            <a:spAutoFit/>
          </a:bodyPr>
          <a:lstStyle/>
          <a:p>
            <a:pPr algn="l"/>
            <a:r>
              <a:rPr lang="en-US" sz="1200"/>
              <a:t>Draft shared with customers under NDA, Ver 0.7, Aug-2023</a:t>
            </a:r>
          </a:p>
        </p:txBody>
      </p:sp>
    </p:spTree>
    <p:extLst>
      <p:ext uri="{BB962C8B-B14F-4D97-AF65-F5344CB8AC3E}">
        <p14:creationId xmlns:p14="http://schemas.microsoft.com/office/powerpoint/2010/main" val="115113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6097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76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64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703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448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0664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91165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78856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0779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531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3573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765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007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5646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07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3229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232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66422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31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8566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2108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2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687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174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4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362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374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6222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9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647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20928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529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group of people in a meeting sitting at a table using laptops and tablets">
            <a:extLst>
              <a:ext uri="{FF2B5EF4-FFF2-40B4-BE49-F238E27FC236}">
                <a16:creationId xmlns:a16="http://schemas.microsoft.com/office/drawing/2014/main" id="{1C3DAA90-CCB2-4065-83A1-D252E4D0B9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68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1"/>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5998" b="0" i="0" u="none" strike="noStrike" kern="1200" cap="none" spc="0" normalizeH="0" baseline="0" noProof="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3"/>
            <a:ext cx="3288038" cy="312073"/>
            <a:chOff x="457460" y="444005"/>
            <a:chExt cx="3288038" cy="312073"/>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12073"/>
            </a:xfrm>
            <a:prstGeom prst="rect">
              <a:avLst/>
            </a:prstGeom>
            <a:noFill/>
          </p:spPr>
          <p:txBody>
            <a:bodyPr wrap="square" rtlCol="0">
              <a:spAutoFit/>
            </a:bodyPr>
            <a:lstStyle/>
            <a:p>
              <a:r>
                <a:rPr lang="en-US" sz="1400" b="1" spc="-5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151282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9766849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Dynamics 365 </a:t>
            </a:r>
          </a:p>
        </p:txBody>
      </p:sp>
    </p:spTree>
    <p:extLst>
      <p:ext uri="{BB962C8B-B14F-4D97-AF65-F5344CB8AC3E}">
        <p14:creationId xmlns:p14="http://schemas.microsoft.com/office/powerpoint/2010/main" val="12711264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62303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1866626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99.xml"/><Relationship Id="rId18" Type="http://schemas.openxmlformats.org/officeDocument/2006/relationships/slideLayout" Target="../slideLayouts/slideLayout404.xml"/><Relationship Id="rId26" Type="http://schemas.openxmlformats.org/officeDocument/2006/relationships/slideLayout" Target="../slideLayouts/slideLayout412.xml"/><Relationship Id="rId39" Type="http://schemas.openxmlformats.org/officeDocument/2006/relationships/slideLayout" Target="../slideLayouts/slideLayout425.xml"/><Relationship Id="rId21" Type="http://schemas.openxmlformats.org/officeDocument/2006/relationships/slideLayout" Target="../slideLayouts/slideLayout407.xml"/><Relationship Id="rId34" Type="http://schemas.openxmlformats.org/officeDocument/2006/relationships/slideLayout" Target="../slideLayouts/slideLayout420.xml"/><Relationship Id="rId42" Type="http://schemas.openxmlformats.org/officeDocument/2006/relationships/slideLayout" Target="../slideLayouts/slideLayout428.xml"/><Relationship Id="rId47" Type="http://schemas.openxmlformats.org/officeDocument/2006/relationships/slideLayout" Target="../slideLayouts/slideLayout433.xml"/><Relationship Id="rId50" Type="http://schemas.openxmlformats.org/officeDocument/2006/relationships/slideLayout" Target="../slideLayouts/slideLayout436.xml"/><Relationship Id="rId55" Type="http://schemas.openxmlformats.org/officeDocument/2006/relationships/slideLayout" Target="../slideLayouts/slideLayout441.xml"/><Relationship Id="rId7" Type="http://schemas.openxmlformats.org/officeDocument/2006/relationships/slideLayout" Target="../slideLayouts/slideLayout393.xml"/><Relationship Id="rId12" Type="http://schemas.openxmlformats.org/officeDocument/2006/relationships/slideLayout" Target="../slideLayouts/slideLayout398.xml"/><Relationship Id="rId17" Type="http://schemas.openxmlformats.org/officeDocument/2006/relationships/slideLayout" Target="../slideLayouts/slideLayout403.xml"/><Relationship Id="rId25" Type="http://schemas.openxmlformats.org/officeDocument/2006/relationships/slideLayout" Target="../slideLayouts/slideLayout411.xml"/><Relationship Id="rId33" Type="http://schemas.openxmlformats.org/officeDocument/2006/relationships/slideLayout" Target="../slideLayouts/slideLayout419.xml"/><Relationship Id="rId38" Type="http://schemas.openxmlformats.org/officeDocument/2006/relationships/slideLayout" Target="../slideLayouts/slideLayout424.xml"/><Relationship Id="rId46" Type="http://schemas.openxmlformats.org/officeDocument/2006/relationships/slideLayout" Target="../slideLayouts/slideLayout432.xml"/><Relationship Id="rId2" Type="http://schemas.openxmlformats.org/officeDocument/2006/relationships/slideLayout" Target="../slideLayouts/slideLayout388.xml"/><Relationship Id="rId16" Type="http://schemas.openxmlformats.org/officeDocument/2006/relationships/slideLayout" Target="../slideLayouts/slideLayout402.xml"/><Relationship Id="rId20" Type="http://schemas.openxmlformats.org/officeDocument/2006/relationships/slideLayout" Target="../slideLayouts/slideLayout406.xml"/><Relationship Id="rId29" Type="http://schemas.openxmlformats.org/officeDocument/2006/relationships/slideLayout" Target="../slideLayouts/slideLayout415.xml"/><Relationship Id="rId41" Type="http://schemas.openxmlformats.org/officeDocument/2006/relationships/slideLayout" Target="../slideLayouts/slideLayout427.xml"/><Relationship Id="rId54" Type="http://schemas.openxmlformats.org/officeDocument/2006/relationships/slideLayout" Target="../slideLayouts/slideLayout440.xml"/><Relationship Id="rId1" Type="http://schemas.openxmlformats.org/officeDocument/2006/relationships/slideLayout" Target="../slideLayouts/slideLayout387.xml"/><Relationship Id="rId6" Type="http://schemas.openxmlformats.org/officeDocument/2006/relationships/slideLayout" Target="../slideLayouts/slideLayout392.xml"/><Relationship Id="rId11" Type="http://schemas.openxmlformats.org/officeDocument/2006/relationships/slideLayout" Target="../slideLayouts/slideLayout397.xml"/><Relationship Id="rId24" Type="http://schemas.openxmlformats.org/officeDocument/2006/relationships/slideLayout" Target="../slideLayouts/slideLayout410.xml"/><Relationship Id="rId32" Type="http://schemas.openxmlformats.org/officeDocument/2006/relationships/slideLayout" Target="../slideLayouts/slideLayout418.xml"/><Relationship Id="rId37" Type="http://schemas.openxmlformats.org/officeDocument/2006/relationships/slideLayout" Target="../slideLayouts/slideLayout423.xml"/><Relationship Id="rId40" Type="http://schemas.openxmlformats.org/officeDocument/2006/relationships/slideLayout" Target="../slideLayouts/slideLayout426.xml"/><Relationship Id="rId45" Type="http://schemas.openxmlformats.org/officeDocument/2006/relationships/slideLayout" Target="../slideLayouts/slideLayout431.xml"/><Relationship Id="rId53" Type="http://schemas.openxmlformats.org/officeDocument/2006/relationships/slideLayout" Target="../slideLayouts/slideLayout439.xml"/><Relationship Id="rId58" Type="http://schemas.openxmlformats.org/officeDocument/2006/relationships/image" Target="../media/image68.emf"/><Relationship Id="rId5" Type="http://schemas.openxmlformats.org/officeDocument/2006/relationships/slideLayout" Target="../slideLayouts/slideLayout391.xml"/><Relationship Id="rId15" Type="http://schemas.openxmlformats.org/officeDocument/2006/relationships/slideLayout" Target="../slideLayouts/slideLayout401.xml"/><Relationship Id="rId23" Type="http://schemas.openxmlformats.org/officeDocument/2006/relationships/slideLayout" Target="../slideLayouts/slideLayout409.xml"/><Relationship Id="rId28" Type="http://schemas.openxmlformats.org/officeDocument/2006/relationships/slideLayout" Target="../slideLayouts/slideLayout414.xml"/><Relationship Id="rId36" Type="http://schemas.openxmlformats.org/officeDocument/2006/relationships/slideLayout" Target="../slideLayouts/slideLayout422.xml"/><Relationship Id="rId49" Type="http://schemas.openxmlformats.org/officeDocument/2006/relationships/slideLayout" Target="../slideLayouts/slideLayout435.xml"/><Relationship Id="rId57" Type="http://schemas.openxmlformats.org/officeDocument/2006/relationships/theme" Target="../theme/theme10.xml"/><Relationship Id="rId10" Type="http://schemas.openxmlformats.org/officeDocument/2006/relationships/slideLayout" Target="../slideLayouts/slideLayout396.xml"/><Relationship Id="rId19" Type="http://schemas.openxmlformats.org/officeDocument/2006/relationships/slideLayout" Target="../slideLayouts/slideLayout405.xml"/><Relationship Id="rId31" Type="http://schemas.openxmlformats.org/officeDocument/2006/relationships/slideLayout" Target="../slideLayouts/slideLayout417.xml"/><Relationship Id="rId44" Type="http://schemas.openxmlformats.org/officeDocument/2006/relationships/slideLayout" Target="../slideLayouts/slideLayout430.xml"/><Relationship Id="rId52" Type="http://schemas.openxmlformats.org/officeDocument/2006/relationships/slideLayout" Target="../slideLayouts/slideLayout438.xml"/><Relationship Id="rId4" Type="http://schemas.openxmlformats.org/officeDocument/2006/relationships/slideLayout" Target="../slideLayouts/slideLayout390.xml"/><Relationship Id="rId9" Type="http://schemas.openxmlformats.org/officeDocument/2006/relationships/slideLayout" Target="../slideLayouts/slideLayout395.xml"/><Relationship Id="rId14" Type="http://schemas.openxmlformats.org/officeDocument/2006/relationships/slideLayout" Target="../slideLayouts/slideLayout400.xml"/><Relationship Id="rId22" Type="http://schemas.openxmlformats.org/officeDocument/2006/relationships/slideLayout" Target="../slideLayouts/slideLayout408.xml"/><Relationship Id="rId27" Type="http://schemas.openxmlformats.org/officeDocument/2006/relationships/slideLayout" Target="../slideLayouts/slideLayout413.xml"/><Relationship Id="rId30" Type="http://schemas.openxmlformats.org/officeDocument/2006/relationships/slideLayout" Target="../slideLayouts/slideLayout416.xml"/><Relationship Id="rId35" Type="http://schemas.openxmlformats.org/officeDocument/2006/relationships/slideLayout" Target="../slideLayouts/slideLayout421.xml"/><Relationship Id="rId43" Type="http://schemas.openxmlformats.org/officeDocument/2006/relationships/slideLayout" Target="../slideLayouts/slideLayout429.xml"/><Relationship Id="rId48" Type="http://schemas.openxmlformats.org/officeDocument/2006/relationships/slideLayout" Target="../slideLayouts/slideLayout434.xml"/><Relationship Id="rId56" Type="http://schemas.openxmlformats.org/officeDocument/2006/relationships/slideLayout" Target="../slideLayouts/slideLayout442.xml"/><Relationship Id="rId8" Type="http://schemas.openxmlformats.org/officeDocument/2006/relationships/slideLayout" Target="../slideLayouts/slideLayout394.xml"/><Relationship Id="rId51" Type="http://schemas.openxmlformats.org/officeDocument/2006/relationships/slideLayout" Target="../slideLayouts/slideLayout437.xml"/><Relationship Id="rId3" Type="http://schemas.openxmlformats.org/officeDocument/2006/relationships/slideLayout" Target="../slideLayouts/slideLayout38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50.xml"/><Relationship Id="rId13" Type="http://schemas.openxmlformats.org/officeDocument/2006/relationships/slideLayout" Target="../slideLayouts/slideLayout455.xml"/><Relationship Id="rId18" Type="http://schemas.openxmlformats.org/officeDocument/2006/relationships/slideLayout" Target="../slideLayouts/slideLayout460.xml"/><Relationship Id="rId26" Type="http://schemas.openxmlformats.org/officeDocument/2006/relationships/slideLayout" Target="../slideLayouts/slideLayout468.xml"/><Relationship Id="rId3" Type="http://schemas.openxmlformats.org/officeDocument/2006/relationships/slideLayout" Target="../slideLayouts/slideLayout445.xml"/><Relationship Id="rId21" Type="http://schemas.openxmlformats.org/officeDocument/2006/relationships/slideLayout" Target="../slideLayouts/slideLayout463.xml"/><Relationship Id="rId7" Type="http://schemas.openxmlformats.org/officeDocument/2006/relationships/slideLayout" Target="../slideLayouts/slideLayout449.xml"/><Relationship Id="rId12" Type="http://schemas.openxmlformats.org/officeDocument/2006/relationships/slideLayout" Target="../slideLayouts/slideLayout454.xml"/><Relationship Id="rId17" Type="http://schemas.openxmlformats.org/officeDocument/2006/relationships/slideLayout" Target="../slideLayouts/slideLayout459.xml"/><Relationship Id="rId25" Type="http://schemas.openxmlformats.org/officeDocument/2006/relationships/slideLayout" Target="../slideLayouts/slideLayout467.xml"/><Relationship Id="rId2" Type="http://schemas.openxmlformats.org/officeDocument/2006/relationships/slideLayout" Target="../slideLayouts/slideLayout444.xml"/><Relationship Id="rId16" Type="http://schemas.openxmlformats.org/officeDocument/2006/relationships/slideLayout" Target="../slideLayouts/slideLayout458.xml"/><Relationship Id="rId20" Type="http://schemas.openxmlformats.org/officeDocument/2006/relationships/slideLayout" Target="../slideLayouts/slideLayout462.xml"/><Relationship Id="rId1" Type="http://schemas.openxmlformats.org/officeDocument/2006/relationships/slideLayout" Target="../slideLayouts/slideLayout443.xml"/><Relationship Id="rId6" Type="http://schemas.openxmlformats.org/officeDocument/2006/relationships/slideLayout" Target="../slideLayouts/slideLayout448.xml"/><Relationship Id="rId11" Type="http://schemas.openxmlformats.org/officeDocument/2006/relationships/slideLayout" Target="../slideLayouts/slideLayout453.xml"/><Relationship Id="rId24" Type="http://schemas.openxmlformats.org/officeDocument/2006/relationships/slideLayout" Target="../slideLayouts/slideLayout466.xml"/><Relationship Id="rId5" Type="http://schemas.openxmlformats.org/officeDocument/2006/relationships/slideLayout" Target="../slideLayouts/slideLayout447.xml"/><Relationship Id="rId15" Type="http://schemas.openxmlformats.org/officeDocument/2006/relationships/slideLayout" Target="../slideLayouts/slideLayout457.xml"/><Relationship Id="rId23" Type="http://schemas.openxmlformats.org/officeDocument/2006/relationships/slideLayout" Target="../slideLayouts/slideLayout465.xml"/><Relationship Id="rId28" Type="http://schemas.openxmlformats.org/officeDocument/2006/relationships/theme" Target="../theme/theme11.xml"/><Relationship Id="rId10" Type="http://schemas.openxmlformats.org/officeDocument/2006/relationships/slideLayout" Target="../slideLayouts/slideLayout452.xml"/><Relationship Id="rId19" Type="http://schemas.openxmlformats.org/officeDocument/2006/relationships/slideLayout" Target="../slideLayouts/slideLayout461.xml"/><Relationship Id="rId4" Type="http://schemas.openxmlformats.org/officeDocument/2006/relationships/slideLayout" Target="../slideLayouts/slideLayout446.xml"/><Relationship Id="rId9" Type="http://schemas.openxmlformats.org/officeDocument/2006/relationships/slideLayout" Target="../slideLayouts/slideLayout451.xml"/><Relationship Id="rId14" Type="http://schemas.openxmlformats.org/officeDocument/2006/relationships/slideLayout" Target="../slideLayouts/slideLayout456.xml"/><Relationship Id="rId22" Type="http://schemas.openxmlformats.org/officeDocument/2006/relationships/slideLayout" Target="../slideLayouts/slideLayout464.xml"/><Relationship Id="rId27" Type="http://schemas.openxmlformats.org/officeDocument/2006/relationships/slideLayout" Target="../slideLayouts/slideLayout46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77.xml"/><Relationship Id="rId13" Type="http://schemas.openxmlformats.org/officeDocument/2006/relationships/theme" Target="../theme/theme12.xml"/><Relationship Id="rId3" Type="http://schemas.openxmlformats.org/officeDocument/2006/relationships/slideLayout" Target="../slideLayouts/slideLayout472.xml"/><Relationship Id="rId7" Type="http://schemas.openxmlformats.org/officeDocument/2006/relationships/slideLayout" Target="../slideLayouts/slideLayout476.xml"/><Relationship Id="rId12" Type="http://schemas.openxmlformats.org/officeDocument/2006/relationships/slideLayout" Target="../slideLayouts/slideLayout481.xml"/><Relationship Id="rId2" Type="http://schemas.openxmlformats.org/officeDocument/2006/relationships/slideLayout" Target="../slideLayouts/slideLayout471.xml"/><Relationship Id="rId1" Type="http://schemas.openxmlformats.org/officeDocument/2006/relationships/slideLayout" Target="../slideLayouts/slideLayout470.xml"/><Relationship Id="rId6" Type="http://schemas.openxmlformats.org/officeDocument/2006/relationships/slideLayout" Target="../slideLayouts/slideLayout475.xml"/><Relationship Id="rId11" Type="http://schemas.openxmlformats.org/officeDocument/2006/relationships/slideLayout" Target="../slideLayouts/slideLayout480.xml"/><Relationship Id="rId5" Type="http://schemas.openxmlformats.org/officeDocument/2006/relationships/slideLayout" Target="../slideLayouts/slideLayout474.xml"/><Relationship Id="rId10" Type="http://schemas.openxmlformats.org/officeDocument/2006/relationships/slideLayout" Target="../slideLayouts/slideLayout479.xml"/><Relationship Id="rId4" Type="http://schemas.openxmlformats.org/officeDocument/2006/relationships/slideLayout" Target="../slideLayouts/slideLayout473.xml"/><Relationship Id="rId9" Type="http://schemas.openxmlformats.org/officeDocument/2006/relationships/slideLayout" Target="../slideLayouts/slideLayout478.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89.xml"/><Relationship Id="rId13" Type="http://schemas.openxmlformats.org/officeDocument/2006/relationships/slideLayout" Target="../slideLayouts/slideLayout494.xml"/><Relationship Id="rId18" Type="http://schemas.openxmlformats.org/officeDocument/2006/relationships/slideLayout" Target="../slideLayouts/slideLayout499.xml"/><Relationship Id="rId26" Type="http://schemas.openxmlformats.org/officeDocument/2006/relationships/slideLayout" Target="../slideLayouts/slideLayout507.xml"/><Relationship Id="rId3" Type="http://schemas.openxmlformats.org/officeDocument/2006/relationships/slideLayout" Target="../slideLayouts/slideLayout484.xml"/><Relationship Id="rId21" Type="http://schemas.openxmlformats.org/officeDocument/2006/relationships/slideLayout" Target="../slideLayouts/slideLayout502.xml"/><Relationship Id="rId34" Type="http://schemas.openxmlformats.org/officeDocument/2006/relationships/slideLayout" Target="../slideLayouts/slideLayout515.xml"/><Relationship Id="rId7" Type="http://schemas.openxmlformats.org/officeDocument/2006/relationships/slideLayout" Target="../slideLayouts/slideLayout488.xml"/><Relationship Id="rId12" Type="http://schemas.openxmlformats.org/officeDocument/2006/relationships/slideLayout" Target="../slideLayouts/slideLayout493.xml"/><Relationship Id="rId17" Type="http://schemas.openxmlformats.org/officeDocument/2006/relationships/slideLayout" Target="../slideLayouts/slideLayout498.xml"/><Relationship Id="rId25" Type="http://schemas.openxmlformats.org/officeDocument/2006/relationships/slideLayout" Target="../slideLayouts/slideLayout506.xml"/><Relationship Id="rId33" Type="http://schemas.openxmlformats.org/officeDocument/2006/relationships/slideLayout" Target="../slideLayouts/slideLayout514.xml"/><Relationship Id="rId2" Type="http://schemas.openxmlformats.org/officeDocument/2006/relationships/slideLayout" Target="../slideLayouts/slideLayout483.xml"/><Relationship Id="rId16" Type="http://schemas.openxmlformats.org/officeDocument/2006/relationships/slideLayout" Target="../slideLayouts/slideLayout497.xml"/><Relationship Id="rId20" Type="http://schemas.openxmlformats.org/officeDocument/2006/relationships/slideLayout" Target="../slideLayouts/slideLayout501.xml"/><Relationship Id="rId29" Type="http://schemas.openxmlformats.org/officeDocument/2006/relationships/slideLayout" Target="../slideLayouts/slideLayout510.xml"/><Relationship Id="rId1" Type="http://schemas.openxmlformats.org/officeDocument/2006/relationships/slideLayout" Target="../slideLayouts/slideLayout482.xml"/><Relationship Id="rId6" Type="http://schemas.openxmlformats.org/officeDocument/2006/relationships/slideLayout" Target="../slideLayouts/slideLayout487.xml"/><Relationship Id="rId11" Type="http://schemas.openxmlformats.org/officeDocument/2006/relationships/slideLayout" Target="../slideLayouts/slideLayout492.xml"/><Relationship Id="rId24" Type="http://schemas.openxmlformats.org/officeDocument/2006/relationships/slideLayout" Target="../slideLayouts/slideLayout505.xml"/><Relationship Id="rId32" Type="http://schemas.openxmlformats.org/officeDocument/2006/relationships/slideLayout" Target="../slideLayouts/slideLayout513.xml"/><Relationship Id="rId5" Type="http://schemas.openxmlformats.org/officeDocument/2006/relationships/slideLayout" Target="../slideLayouts/slideLayout486.xml"/><Relationship Id="rId15" Type="http://schemas.openxmlformats.org/officeDocument/2006/relationships/slideLayout" Target="../slideLayouts/slideLayout496.xml"/><Relationship Id="rId23" Type="http://schemas.openxmlformats.org/officeDocument/2006/relationships/slideLayout" Target="../slideLayouts/slideLayout504.xml"/><Relationship Id="rId28" Type="http://schemas.openxmlformats.org/officeDocument/2006/relationships/slideLayout" Target="../slideLayouts/slideLayout509.xml"/><Relationship Id="rId36" Type="http://schemas.openxmlformats.org/officeDocument/2006/relationships/image" Target="../media/image128.png"/><Relationship Id="rId10" Type="http://schemas.openxmlformats.org/officeDocument/2006/relationships/slideLayout" Target="../slideLayouts/slideLayout491.xml"/><Relationship Id="rId19" Type="http://schemas.openxmlformats.org/officeDocument/2006/relationships/slideLayout" Target="../slideLayouts/slideLayout500.xml"/><Relationship Id="rId31" Type="http://schemas.openxmlformats.org/officeDocument/2006/relationships/slideLayout" Target="../slideLayouts/slideLayout512.xml"/><Relationship Id="rId4" Type="http://schemas.openxmlformats.org/officeDocument/2006/relationships/slideLayout" Target="../slideLayouts/slideLayout485.xml"/><Relationship Id="rId9" Type="http://schemas.openxmlformats.org/officeDocument/2006/relationships/slideLayout" Target="../slideLayouts/slideLayout490.xml"/><Relationship Id="rId14" Type="http://schemas.openxmlformats.org/officeDocument/2006/relationships/slideLayout" Target="../slideLayouts/slideLayout495.xml"/><Relationship Id="rId22" Type="http://schemas.openxmlformats.org/officeDocument/2006/relationships/slideLayout" Target="../slideLayouts/slideLayout503.xml"/><Relationship Id="rId27" Type="http://schemas.openxmlformats.org/officeDocument/2006/relationships/slideLayout" Target="../slideLayouts/slideLayout508.xml"/><Relationship Id="rId30" Type="http://schemas.openxmlformats.org/officeDocument/2006/relationships/slideLayout" Target="../slideLayouts/slideLayout511.xml"/><Relationship Id="rId35"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28.xml"/><Relationship Id="rId18" Type="http://schemas.openxmlformats.org/officeDocument/2006/relationships/slideLayout" Target="../slideLayouts/slideLayout533.xml"/><Relationship Id="rId26" Type="http://schemas.openxmlformats.org/officeDocument/2006/relationships/slideLayout" Target="../slideLayouts/slideLayout541.xml"/><Relationship Id="rId39" Type="http://schemas.openxmlformats.org/officeDocument/2006/relationships/slideLayout" Target="../slideLayouts/slideLayout554.xml"/><Relationship Id="rId3" Type="http://schemas.openxmlformats.org/officeDocument/2006/relationships/slideLayout" Target="../slideLayouts/slideLayout518.xml"/><Relationship Id="rId21" Type="http://schemas.openxmlformats.org/officeDocument/2006/relationships/slideLayout" Target="../slideLayouts/slideLayout536.xml"/><Relationship Id="rId34" Type="http://schemas.openxmlformats.org/officeDocument/2006/relationships/slideLayout" Target="../slideLayouts/slideLayout549.xml"/><Relationship Id="rId42" Type="http://schemas.openxmlformats.org/officeDocument/2006/relationships/slideLayout" Target="../slideLayouts/slideLayout557.xml"/><Relationship Id="rId47" Type="http://schemas.openxmlformats.org/officeDocument/2006/relationships/slideLayout" Target="../slideLayouts/slideLayout562.xml"/><Relationship Id="rId50" Type="http://schemas.openxmlformats.org/officeDocument/2006/relationships/slideLayout" Target="../slideLayouts/slideLayout565.xml"/><Relationship Id="rId7" Type="http://schemas.openxmlformats.org/officeDocument/2006/relationships/slideLayout" Target="../slideLayouts/slideLayout522.xml"/><Relationship Id="rId12" Type="http://schemas.openxmlformats.org/officeDocument/2006/relationships/slideLayout" Target="../slideLayouts/slideLayout527.xml"/><Relationship Id="rId17" Type="http://schemas.openxmlformats.org/officeDocument/2006/relationships/slideLayout" Target="../slideLayouts/slideLayout532.xml"/><Relationship Id="rId25" Type="http://schemas.openxmlformats.org/officeDocument/2006/relationships/slideLayout" Target="../slideLayouts/slideLayout540.xml"/><Relationship Id="rId33" Type="http://schemas.openxmlformats.org/officeDocument/2006/relationships/slideLayout" Target="../slideLayouts/slideLayout548.xml"/><Relationship Id="rId38" Type="http://schemas.openxmlformats.org/officeDocument/2006/relationships/slideLayout" Target="../slideLayouts/slideLayout553.xml"/><Relationship Id="rId46" Type="http://schemas.openxmlformats.org/officeDocument/2006/relationships/slideLayout" Target="../slideLayouts/slideLayout561.xml"/><Relationship Id="rId2" Type="http://schemas.openxmlformats.org/officeDocument/2006/relationships/slideLayout" Target="../slideLayouts/slideLayout517.xml"/><Relationship Id="rId16" Type="http://schemas.openxmlformats.org/officeDocument/2006/relationships/slideLayout" Target="../slideLayouts/slideLayout531.xml"/><Relationship Id="rId20" Type="http://schemas.openxmlformats.org/officeDocument/2006/relationships/slideLayout" Target="../slideLayouts/slideLayout535.xml"/><Relationship Id="rId29" Type="http://schemas.openxmlformats.org/officeDocument/2006/relationships/slideLayout" Target="../slideLayouts/slideLayout544.xml"/><Relationship Id="rId41" Type="http://schemas.openxmlformats.org/officeDocument/2006/relationships/slideLayout" Target="../slideLayouts/slideLayout556.xml"/><Relationship Id="rId1" Type="http://schemas.openxmlformats.org/officeDocument/2006/relationships/slideLayout" Target="../slideLayouts/slideLayout516.xml"/><Relationship Id="rId6" Type="http://schemas.openxmlformats.org/officeDocument/2006/relationships/slideLayout" Target="../slideLayouts/slideLayout521.xml"/><Relationship Id="rId11" Type="http://schemas.openxmlformats.org/officeDocument/2006/relationships/slideLayout" Target="../slideLayouts/slideLayout526.xml"/><Relationship Id="rId24" Type="http://schemas.openxmlformats.org/officeDocument/2006/relationships/slideLayout" Target="../slideLayouts/slideLayout539.xml"/><Relationship Id="rId32" Type="http://schemas.openxmlformats.org/officeDocument/2006/relationships/slideLayout" Target="../slideLayouts/slideLayout547.xml"/><Relationship Id="rId37" Type="http://schemas.openxmlformats.org/officeDocument/2006/relationships/slideLayout" Target="../slideLayouts/slideLayout552.xml"/><Relationship Id="rId40" Type="http://schemas.openxmlformats.org/officeDocument/2006/relationships/slideLayout" Target="../slideLayouts/slideLayout555.xml"/><Relationship Id="rId45" Type="http://schemas.openxmlformats.org/officeDocument/2006/relationships/slideLayout" Target="../slideLayouts/slideLayout560.xml"/><Relationship Id="rId53" Type="http://schemas.openxmlformats.org/officeDocument/2006/relationships/image" Target="../media/image2.svg"/><Relationship Id="rId5" Type="http://schemas.openxmlformats.org/officeDocument/2006/relationships/slideLayout" Target="../slideLayouts/slideLayout520.xml"/><Relationship Id="rId15" Type="http://schemas.openxmlformats.org/officeDocument/2006/relationships/slideLayout" Target="../slideLayouts/slideLayout530.xml"/><Relationship Id="rId23" Type="http://schemas.openxmlformats.org/officeDocument/2006/relationships/slideLayout" Target="../slideLayouts/slideLayout538.xml"/><Relationship Id="rId28" Type="http://schemas.openxmlformats.org/officeDocument/2006/relationships/slideLayout" Target="../slideLayouts/slideLayout543.xml"/><Relationship Id="rId36" Type="http://schemas.openxmlformats.org/officeDocument/2006/relationships/slideLayout" Target="../slideLayouts/slideLayout551.xml"/><Relationship Id="rId49" Type="http://schemas.openxmlformats.org/officeDocument/2006/relationships/slideLayout" Target="../slideLayouts/slideLayout564.xml"/><Relationship Id="rId10" Type="http://schemas.openxmlformats.org/officeDocument/2006/relationships/slideLayout" Target="../slideLayouts/slideLayout525.xml"/><Relationship Id="rId19" Type="http://schemas.openxmlformats.org/officeDocument/2006/relationships/slideLayout" Target="../slideLayouts/slideLayout534.xml"/><Relationship Id="rId31" Type="http://schemas.openxmlformats.org/officeDocument/2006/relationships/slideLayout" Target="../slideLayouts/slideLayout546.xml"/><Relationship Id="rId44" Type="http://schemas.openxmlformats.org/officeDocument/2006/relationships/slideLayout" Target="../slideLayouts/slideLayout559.xml"/><Relationship Id="rId52" Type="http://schemas.openxmlformats.org/officeDocument/2006/relationships/image" Target="../media/image1.png"/><Relationship Id="rId4" Type="http://schemas.openxmlformats.org/officeDocument/2006/relationships/slideLayout" Target="../slideLayouts/slideLayout519.xml"/><Relationship Id="rId9" Type="http://schemas.openxmlformats.org/officeDocument/2006/relationships/slideLayout" Target="../slideLayouts/slideLayout524.xml"/><Relationship Id="rId14" Type="http://schemas.openxmlformats.org/officeDocument/2006/relationships/slideLayout" Target="../slideLayouts/slideLayout529.xml"/><Relationship Id="rId22" Type="http://schemas.openxmlformats.org/officeDocument/2006/relationships/slideLayout" Target="../slideLayouts/slideLayout537.xml"/><Relationship Id="rId27" Type="http://schemas.openxmlformats.org/officeDocument/2006/relationships/slideLayout" Target="../slideLayouts/slideLayout542.xml"/><Relationship Id="rId30" Type="http://schemas.openxmlformats.org/officeDocument/2006/relationships/slideLayout" Target="../slideLayouts/slideLayout545.xml"/><Relationship Id="rId35" Type="http://schemas.openxmlformats.org/officeDocument/2006/relationships/slideLayout" Target="../slideLayouts/slideLayout550.xml"/><Relationship Id="rId43" Type="http://schemas.openxmlformats.org/officeDocument/2006/relationships/slideLayout" Target="../slideLayouts/slideLayout558.xml"/><Relationship Id="rId48" Type="http://schemas.openxmlformats.org/officeDocument/2006/relationships/slideLayout" Target="../slideLayouts/slideLayout563.xml"/><Relationship Id="rId8" Type="http://schemas.openxmlformats.org/officeDocument/2006/relationships/slideLayout" Target="../slideLayouts/slideLayout523.xml"/><Relationship Id="rId51" Type="http://schemas.openxmlformats.org/officeDocument/2006/relationships/theme" Target="../theme/theme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2.sv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image" Target="../media/image1.png"/><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theme" Target="../theme/theme2.xml"/><Relationship Id="rId8" Type="http://schemas.openxmlformats.org/officeDocument/2006/relationships/slideLayout" Target="../slideLayouts/slideLayout5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31" Type="http://schemas.openxmlformats.org/officeDocument/2006/relationships/theme" Target="../theme/theme3.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slideLayout" Target="../slideLayouts/slideLayout12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0.xml"/><Relationship Id="rId18" Type="http://schemas.openxmlformats.org/officeDocument/2006/relationships/slideLayout" Target="../slideLayouts/slideLayout145.xml"/><Relationship Id="rId26" Type="http://schemas.openxmlformats.org/officeDocument/2006/relationships/slideLayout" Target="../slideLayouts/slideLayout153.xml"/><Relationship Id="rId39" Type="http://schemas.openxmlformats.org/officeDocument/2006/relationships/slideLayout" Target="../slideLayouts/slideLayout166.xml"/><Relationship Id="rId21" Type="http://schemas.openxmlformats.org/officeDocument/2006/relationships/slideLayout" Target="../slideLayouts/slideLayout148.xml"/><Relationship Id="rId34" Type="http://schemas.openxmlformats.org/officeDocument/2006/relationships/slideLayout" Target="../slideLayouts/slideLayout161.xml"/><Relationship Id="rId42" Type="http://schemas.openxmlformats.org/officeDocument/2006/relationships/slideLayout" Target="../slideLayouts/slideLayout169.xml"/><Relationship Id="rId47" Type="http://schemas.openxmlformats.org/officeDocument/2006/relationships/slideLayout" Target="../slideLayouts/slideLayout174.xml"/><Relationship Id="rId50" Type="http://schemas.openxmlformats.org/officeDocument/2006/relationships/slideLayout" Target="../slideLayouts/slideLayout177.xml"/><Relationship Id="rId55" Type="http://schemas.openxmlformats.org/officeDocument/2006/relationships/slideLayout" Target="../slideLayouts/slideLayout182.xml"/><Relationship Id="rId63" Type="http://schemas.openxmlformats.org/officeDocument/2006/relationships/slideLayout" Target="../slideLayouts/slideLayout190.xml"/><Relationship Id="rId7" Type="http://schemas.openxmlformats.org/officeDocument/2006/relationships/slideLayout" Target="../slideLayouts/slideLayout134.xml"/><Relationship Id="rId2" Type="http://schemas.openxmlformats.org/officeDocument/2006/relationships/slideLayout" Target="../slideLayouts/slideLayout129.xml"/><Relationship Id="rId16" Type="http://schemas.openxmlformats.org/officeDocument/2006/relationships/slideLayout" Target="../slideLayouts/slideLayout143.xml"/><Relationship Id="rId20" Type="http://schemas.openxmlformats.org/officeDocument/2006/relationships/slideLayout" Target="../slideLayouts/slideLayout147.xml"/><Relationship Id="rId29" Type="http://schemas.openxmlformats.org/officeDocument/2006/relationships/slideLayout" Target="../slideLayouts/slideLayout156.xml"/><Relationship Id="rId41" Type="http://schemas.openxmlformats.org/officeDocument/2006/relationships/slideLayout" Target="../slideLayouts/slideLayout168.xml"/><Relationship Id="rId54" Type="http://schemas.openxmlformats.org/officeDocument/2006/relationships/slideLayout" Target="../slideLayouts/slideLayout181.xml"/><Relationship Id="rId62" Type="http://schemas.openxmlformats.org/officeDocument/2006/relationships/slideLayout" Target="../slideLayouts/slideLayout18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24" Type="http://schemas.openxmlformats.org/officeDocument/2006/relationships/slideLayout" Target="../slideLayouts/slideLayout151.xml"/><Relationship Id="rId32" Type="http://schemas.openxmlformats.org/officeDocument/2006/relationships/slideLayout" Target="../slideLayouts/slideLayout159.xml"/><Relationship Id="rId37" Type="http://schemas.openxmlformats.org/officeDocument/2006/relationships/slideLayout" Target="../slideLayouts/slideLayout164.xml"/><Relationship Id="rId40" Type="http://schemas.openxmlformats.org/officeDocument/2006/relationships/slideLayout" Target="../slideLayouts/slideLayout167.xml"/><Relationship Id="rId45" Type="http://schemas.openxmlformats.org/officeDocument/2006/relationships/slideLayout" Target="../slideLayouts/slideLayout172.xml"/><Relationship Id="rId53" Type="http://schemas.openxmlformats.org/officeDocument/2006/relationships/slideLayout" Target="../slideLayouts/slideLayout180.xml"/><Relationship Id="rId58" Type="http://schemas.openxmlformats.org/officeDocument/2006/relationships/slideLayout" Target="../slideLayouts/slideLayout185.xml"/><Relationship Id="rId66" Type="http://schemas.openxmlformats.org/officeDocument/2006/relationships/image" Target="../media/image27.png"/><Relationship Id="rId5" Type="http://schemas.openxmlformats.org/officeDocument/2006/relationships/slideLayout" Target="../slideLayouts/slideLayout132.xml"/><Relationship Id="rId15" Type="http://schemas.openxmlformats.org/officeDocument/2006/relationships/slideLayout" Target="../slideLayouts/slideLayout142.xml"/><Relationship Id="rId23" Type="http://schemas.openxmlformats.org/officeDocument/2006/relationships/slideLayout" Target="../slideLayouts/slideLayout150.xml"/><Relationship Id="rId28" Type="http://schemas.openxmlformats.org/officeDocument/2006/relationships/slideLayout" Target="../slideLayouts/slideLayout155.xml"/><Relationship Id="rId36" Type="http://schemas.openxmlformats.org/officeDocument/2006/relationships/slideLayout" Target="../slideLayouts/slideLayout163.xml"/><Relationship Id="rId49" Type="http://schemas.openxmlformats.org/officeDocument/2006/relationships/slideLayout" Target="../slideLayouts/slideLayout176.xml"/><Relationship Id="rId57" Type="http://schemas.openxmlformats.org/officeDocument/2006/relationships/slideLayout" Target="../slideLayouts/slideLayout184.xml"/><Relationship Id="rId61" Type="http://schemas.openxmlformats.org/officeDocument/2006/relationships/slideLayout" Target="../slideLayouts/slideLayout188.xml"/><Relationship Id="rId10" Type="http://schemas.openxmlformats.org/officeDocument/2006/relationships/slideLayout" Target="../slideLayouts/slideLayout137.xml"/><Relationship Id="rId19" Type="http://schemas.openxmlformats.org/officeDocument/2006/relationships/slideLayout" Target="../slideLayouts/slideLayout146.xml"/><Relationship Id="rId31" Type="http://schemas.openxmlformats.org/officeDocument/2006/relationships/slideLayout" Target="../slideLayouts/slideLayout158.xml"/><Relationship Id="rId44" Type="http://schemas.openxmlformats.org/officeDocument/2006/relationships/slideLayout" Target="../slideLayouts/slideLayout171.xml"/><Relationship Id="rId52" Type="http://schemas.openxmlformats.org/officeDocument/2006/relationships/slideLayout" Target="../slideLayouts/slideLayout179.xml"/><Relationship Id="rId60" Type="http://schemas.openxmlformats.org/officeDocument/2006/relationships/slideLayout" Target="../slideLayouts/slideLayout187.xml"/><Relationship Id="rId65" Type="http://schemas.openxmlformats.org/officeDocument/2006/relationships/theme" Target="../theme/theme4.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slideLayout" Target="../slideLayouts/slideLayout141.xml"/><Relationship Id="rId22" Type="http://schemas.openxmlformats.org/officeDocument/2006/relationships/slideLayout" Target="../slideLayouts/slideLayout149.xml"/><Relationship Id="rId27" Type="http://schemas.openxmlformats.org/officeDocument/2006/relationships/slideLayout" Target="../slideLayouts/slideLayout154.xml"/><Relationship Id="rId30" Type="http://schemas.openxmlformats.org/officeDocument/2006/relationships/slideLayout" Target="../slideLayouts/slideLayout157.xml"/><Relationship Id="rId35" Type="http://schemas.openxmlformats.org/officeDocument/2006/relationships/slideLayout" Target="../slideLayouts/slideLayout162.xml"/><Relationship Id="rId43" Type="http://schemas.openxmlformats.org/officeDocument/2006/relationships/slideLayout" Target="../slideLayouts/slideLayout170.xml"/><Relationship Id="rId48" Type="http://schemas.openxmlformats.org/officeDocument/2006/relationships/slideLayout" Target="../slideLayouts/slideLayout175.xml"/><Relationship Id="rId56" Type="http://schemas.openxmlformats.org/officeDocument/2006/relationships/slideLayout" Target="../slideLayouts/slideLayout183.xml"/><Relationship Id="rId64" Type="http://schemas.openxmlformats.org/officeDocument/2006/relationships/slideLayout" Target="../slideLayouts/slideLayout191.xml"/><Relationship Id="rId8" Type="http://schemas.openxmlformats.org/officeDocument/2006/relationships/slideLayout" Target="../slideLayouts/slideLayout135.xml"/><Relationship Id="rId51" Type="http://schemas.openxmlformats.org/officeDocument/2006/relationships/slideLayout" Target="../slideLayouts/slideLayout178.xml"/><Relationship Id="rId3" Type="http://schemas.openxmlformats.org/officeDocument/2006/relationships/slideLayout" Target="../slideLayouts/slideLayout130.xml"/><Relationship Id="rId12" Type="http://schemas.openxmlformats.org/officeDocument/2006/relationships/slideLayout" Target="../slideLayouts/slideLayout139.xml"/><Relationship Id="rId17" Type="http://schemas.openxmlformats.org/officeDocument/2006/relationships/slideLayout" Target="../slideLayouts/slideLayout144.xml"/><Relationship Id="rId25" Type="http://schemas.openxmlformats.org/officeDocument/2006/relationships/slideLayout" Target="../slideLayouts/slideLayout152.xml"/><Relationship Id="rId33" Type="http://schemas.openxmlformats.org/officeDocument/2006/relationships/slideLayout" Target="../slideLayouts/slideLayout160.xml"/><Relationship Id="rId38" Type="http://schemas.openxmlformats.org/officeDocument/2006/relationships/slideLayout" Target="../slideLayouts/slideLayout165.xml"/><Relationship Id="rId46" Type="http://schemas.openxmlformats.org/officeDocument/2006/relationships/slideLayout" Target="../slideLayouts/slideLayout173.xml"/><Relationship Id="rId59" Type="http://schemas.openxmlformats.org/officeDocument/2006/relationships/slideLayout" Target="../slideLayouts/slideLayout18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26" Type="http://schemas.openxmlformats.org/officeDocument/2006/relationships/slideLayout" Target="../slideLayouts/slideLayout217.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slideLayout" Target="../slideLayouts/slideLayout216.xml"/><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29" Type="http://schemas.openxmlformats.org/officeDocument/2006/relationships/image" Target="../media/image68.emf"/><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slideLayout" Target="../slideLayouts/slideLayout215.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28" Type="http://schemas.openxmlformats.org/officeDocument/2006/relationships/theme" Target="../theme/theme5.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 Id="rId27" Type="http://schemas.openxmlformats.org/officeDocument/2006/relationships/slideLayout" Target="../slideLayouts/slideLayout218.xml"/><Relationship Id="rId30" Type="http://schemas.openxmlformats.org/officeDocument/2006/relationships/image" Target="../media/image6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6.xml"/><Relationship Id="rId13" Type="http://schemas.openxmlformats.org/officeDocument/2006/relationships/slideLayout" Target="../slideLayouts/slideLayout231.xml"/><Relationship Id="rId18" Type="http://schemas.openxmlformats.org/officeDocument/2006/relationships/slideLayout" Target="../slideLayouts/slideLayout236.xml"/><Relationship Id="rId3" Type="http://schemas.openxmlformats.org/officeDocument/2006/relationships/slideLayout" Target="../slideLayouts/slideLayout221.xml"/><Relationship Id="rId21" Type="http://schemas.openxmlformats.org/officeDocument/2006/relationships/slideLayout" Target="../slideLayouts/slideLayout239.xml"/><Relationship Id="rId7" Type="http://schemas.openxmlformats.org/officeDocument/2006/relationships/slideLayout" Target="../slideLayouts/slideLayout225.xml"/><Relationship Id="rId12" Type="http://schemas.openxmlformats.org/officeDocument/2006/relationships/slideLayout" Target="../slideLayouts/slideLayout230.xml"/><Relationship Id="rId17" Type="http://schemas.openxmlformats.org/officeDocument/2006/relationships/slideLayout" Target="../slideLayouts/slideLayout235.xml"/><Relationship Id="rId2" Type="http://schemas.openxmlformats.org/officeDocument/2006/relationships/slideLayout" Target="../slideLayouts/slideLayout220.xml"/><Relationship Id="rId16" Type="http://schemas.openxmlformats.org/officeDocument/2006/relationships/slideLayout" Target="../slideLayouts/slideLayout234.xml"/><Relationship Id="rId20" Type="http://schemas.openxmlformats.org/officeDocument/2006/relationships/slideLayout" Target="../slideLayouts/slideLayout238.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11" Type="http://schemas.openxmlformats.org/officeDocument/2006/relationships/slideLayout" Target="../slideLayouts/slideLayout229.xml"/><Relationship Id="rId5" Type="http://schemas.openxmlformats.org/officeDocument/2006/relationships/slideLayout" Target="../slideLayouts/slideLayout223.xml"/><Relationship Id="rId15" Type="http://schemas.openxmlformats.org/officeDocument/2006/relationships/slideLayout" Target="../slideLayouts/slideLayout233.xml"/><Relationship Id="rId10" Type="http://schemas.openxmlformats.org/officeDocument/2006/relationships/slideLayout" Target="../slideLayouts/slideLayout228.xml"/><Relationship Id="rId19" Type="http://schemas.openxmlformats.org/officeDocument/2006/relationships/slideLayout" Target="../slideLayouts/slideLayout237.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4" Type="http://schemas.openxmlformats.org/officeDocument/2006/relationships/slideLayout" Target="../slideLayouts/slideLayout232.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slideLayout" Target="../slideLayouts/slideLayout252.xml"/><Relationship Id="rId18" Type="http://schemas.openxmlformats.org/officeDocument/2006/relationships/slideLayout" Target="../slideLayouts/slideLayout257.xml"/><Relationship Id="rId26" Type="http://schemas.openxmlformats.org/officeDocument/2006/relationships/slideLayout" Target="../slideLayouts/slideLayout265.xml"/><Relationship Id="rId39" Type="http://schemas.openxmlformats.org/officeDocument/2006/relationships/image" Target="../media/image2.svg"/><Relationship Id="rId3" Type="http://schemas.openxmlformats.org/officeDocument/2006/relationships/slideLayout" Target="../slideLayouts/slideLayout242.xml"/><Relationship Id="rId21" Type="http://schemas.openxmlformats.org/officeDocument/2006/relationships/slideLayout" Target="../slideLayouts/slideLayout260.xml"/><Relationship Id="rId34" Type="http://schemas.openxmlformats.org/officeDocument/2006/relationships/slideLayout" Target="../slideLayouts/slideLayout273.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17" Type="http://schemas.openxmlformats.org/officeDocument/2006/relationships/slideLayout" Target="../slideLayouts/slideLayout256.xml"/><Relationship Id="rId25" Type="http://schemas.openxmlformats.org/officeDocument/2006/relationships/slideLayout" Target="../slideLayouts/slideLayout264.xml"/><Relationship Id="rId33" Type="http://schemas.openxmlformats.org/officeDocument/2006/relationships/slideLayout" Target="../slideLayouts/slideLayout272.xml"/><Relationship Id="rId38" Type="http://schemas.openxmlformats.org/officeDocument/2006/relationships/image" Target="../media/image1.png"/><Relationship Id="rId2" Type="http://schemas.openxmlformats.org/officeDocument/2006/relationships/slideLayout" Target="../slideLayouts/slideLayout241.xml"/><Relationship Id="rId16" Type="http://schemas.openxmlformats.org/officeDocument/2006/relationships/slideLayout" Target="../slideLayouts/slideLayout255.xml"/><Relationship Id="rId20" Type="http://schemas.openxmlformats.org/officeDocument/2006/relationships/slideLayout" Target="../slideLayouts/slideLayout259.xml"/><Relationship Id="rId29" Type="http://schemas.openxmlformats.org/officeDocument/2006/relationships/slideLayout" Target="../slideLayouts/slideLayout268.xml"/><Relationship Id="rId41" Type="http://schemas.openxmlformats.org/officeDocument/2006/relationships/image" Target="../media/image92.png"/><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24" Type="http://schemas.openxmlformats.org/officeDocument/2006/relationships/slideLayout" Target="../slideLayouts/slideLayout263.xml"/><Relationship Id="rId32" Type="http://schemas.openxmlformats.org/officeDocument/2006/relationships/slideLayout" Target="../slideLayouts/slideLayout271.xml"/><Relationship Id="rId37" Type="http://schemas.openxmlformats.org/officeDocument/2006/relationships/theme" Target="../theme/theme7.xml"/><Relationship Id="rId40" Type="http://schemas.openxmlformats.org/officeDocument/2006/relationships/image" Target="../media/image91.emf"/><Relationship Id="rId5" Type="http://schemas.openxmlformats.org/officeDocument/2006/relationships/slideLayout" Target="../slideLayouts/slideLayout244.xml"/><Relationship Id="rId15" Type="http://schemas.openxmlformats.org/officeDocument/2006/relationships/slideLayout" Target="../slideLayouts/slideLayout254.xml"/><Relationship Id="rId23" Type="http://schemas.openxmlformats.org/officeDocument/2006/relationships/slideLayout" Target="../slideLayouts/slideLayout262.xml"/><Relationship Id="rId28" Type="http://schemas.openxmlformats.org/officeDocument/2006/relationships/slideLayout" Target="../slideLayouts/slideLayout267.xml"/><Relationship Id="rId36" Type="http://schemas.openxmlformats.org/officeDocument/2006/relationships/slideLayout" Target="../slideLayouts/slideLayout275.xml"/><Relationship Id="rId10" Type="http://schemas.openxmlformats.org/officeDocument/2006/relationships/slideLayout" Target="../slideLayouts/slideLayout249.xml"/><Relationship Id="rId19" Type="http://schemas.openxmlformats.org/officeDocument/2006/relationships/slideLayout" Target="../slideLayouts/slideLayout258.xml"/><Relationship Id="rId31" Type="http://schemas.openxmlformats.org/officeDocument/2006/relationships/slideLayout" Target="../slideLayouts/slideLayout270.xml"/><Relationship Id="rId4" Type="http://schemas.openxmlformats.org/officeDocument/2006/relationships/slideLayout" Target="../slideLayouts/slideLayout243.xml"/><Relationship Id="rId9" Type="http://schemas.openxmlformats.org/officeDocument/2006/relationships/slideLayout" Target="../slideLayouts/slideLayout248.xml"/><Relationship Id="rId14" Type="http://schemas.openxmlformats.org/officeDocument/2006/relationships/slideLayout" Target="../slideLayouts/slideLayout253.xml"/><Relationship Id="rId22" Type="http://schemas.openxmlformats.org/officeDocument/2006/relationships/slideLayout" Target="../slideLayouts/slideLayout261.xml"/><Relationship Id="rId27" Type="http://schemas.openxmlformats.org/officeDocument/2006/relationships/slideLayout" Target="../slideLayouts/slideLayout266.xml"/><Relationship Id="rId30" Type="http://schemas.openxmlformats.org/officeDocument/2006/relationships/slideLayout" Target="../slideLayouts/slideLayout269.xml"/><Relationship Id="rId35" Type="http://schemas.openxmlformats.org/officeDocument/2006/relationships/slideLayout" Target="../slideLayouts/slideLayout27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8.xml"/><Relationship Id="rId18" Type="http://schemas.openxmlformats.org/officeDocument/2006/relationships/slideLayout" Target="../slideLayouts/slideLayout293.xml"/><Relationship Id="rId26" Type="http://schemas.openxmlformats.org/officeDocument/2006/relationships/slideLayout" Target="../slideLayouts/slideLayout301.xml"/><Relationship Id="rId39" Type="http://schemas.openxmlformats.org/officeDocument/2006/relationships/slideLayout" Target="../slideLayouts/slideLayout314.xml"/><Relationship Id="rId21" Type="http://schemas.openxmlformats.org/officeDocument/2006/relationships/slideLayout" Target="../slideLayouts/slideLayout296.xml"/><Relationship Id="rId34" Type="http://schemas.openxmlformats.org/officeDocument/2006/relationships/slideLayout" Target="../slideLayouts/slideLayout309.xml"/><Relationship Id="rId42" Type="http://schemas.openxmlformats.org/officeDocument/2006/relationships/slideLayout" Target="../slideLayouts/slideLayout317.xml"/><Relationship Id="rId47" Type="http://schemas.openxmlformats.org/officeDocument/2006/relationships/slideLayout" Target="../slideLayouts/slideLayout322.xml"/><Relationship Id="rId50" Type="http://schemas.openxmlformats.org/officeDocument/2006/relationships/slideLayout" Target="../slideLayouts/slideLayout325.xml"/><Relationship Id="rId55" Type="http://schemas.openxmlformats.org/officeDocument/2006/relationships/slideLayout" Target="../slideLayouts/slideLayout330.xml"/><Relationship Id="rId7" Type="http://schemas.openxmlformats.org/officeDocument/2006/relationships/slideLayout" Target="../slideLayouts/slideLayout282.xml"/><Relationship Id="rId2" Type="http://schemas.openxmlformats.org/officeDocument/2006/relationships/slideLayout" Target="../slideLayouts/slideLayout277.xml"/><Relationship Id="rId16" Type="http://schemas.openxmlformats.org/officeDocument/2006/relationships/slideLayout" Target="../slideLayouts/slideLayout291.xml"/><Relationship Id="rId20" Type="http://schemas.openxmlformats.org/officeDocument/2006/relationships/slideLayout" Target="../slideLayouts/slideLayout295.xml"/><Relationship Id="rId29" Type="http://schemas.openxmlformats.org/officeDocument/2006/relationships/slideLayout" Target="../slideLayouts/slideLayout304.xml"/><Relationship Id="rId41" Type="http://schemas.openxmlformats.org/officeDocument/2006/relationships/slideLayout" Target="../slideLayouts/slideLayout316.xml"/><Relationship Id="rId54" Type="http://schemas.openxmlformats.org/officeDocument/2006/relationships/slideLayout" Target="../slideLayouts/slideLayout329.xml"/><Relationship Id="rId1" Type="http://schemas.openxmlformats.org/officeDocument/2006/relationships/slideLayout" Target="../slideLayouts/slideLayout276.xml"/><Relationship Id="rId6" Type="http://schemas.openxmlformats.org/officeDocument/2006/relationships/slideLayout" Target="../slideLayouts/slideLayout281.xml"/><Relationship Id="rId11" Type="http://schemas.openxmlformats.org/officeDocument/2006/relationships/slideLayout" Target="../slideLayouts/slideLayout286.xml"/><Relationship Id="rId24" Type="http://schemas.openxmlformats.org/officeDocument/2006/relationships/slideLayout" Target="../slideLayouts/slideLayout299.xml"/><Relationship Id="rId32" Type="http://schemas.openxmlformats.org/officeDocument/2006/relationships/slideLayout" Target="../slideLayouts/slideLayout307.xml"/><Relationship Id="rId37" Type="http://schemas.openxmlformats.org/officeDocument/2006/relationships/slideLayout" Target="../slideLayouts/slideLayout312.xml"/><Relationship Id="rId40" Type="http://schemas.openxmlformats.org/officeDocument/2006/relationships/slideLayout" Target="../slideLayouts/slideLayout315.xml"/><Relationship Id="rId45" Type="http://schemas.openxmlformats.org/officeDocument/2006/relationships/slideLayout" Target="../slideLayouts/slideLayout320.xml"/><Relationship Id="rId53" Type="http://schemas.openxmlformats.org/officeDocument/2006/relationships/slideLayout" Target="../slideLayouts/slideLayout328.xml"/><Relationship Id="rId58" Type="http://schemas.openxmlformats.org/officeDocument/2006/relationships/slideLayout" Target="../slideLayouts/slideLayout333.xml"/><Relationship Id="rId5" Type="http://schemas.openxmlformats.org/officeDocument/2006/relationships/slideLayout" Target="../slideLayouts/slideLayout280.xml"/><Relationship Id="rId15" Type="http://schemas.openxmlformats.org/officeDocument/2006/relationships/slideLayout" Target="../slideLayouts/slideLayout290.xml"/><Relationship Id="rId23" Type="http://schemas.openxmlformats.org/officeDocument/2006/relationships/slideLayout" Target="../slideLayouts/slideLayout298.xml"/><Relationship Id="rId28" Type="http://schemas.openxmlformats.org/officeDocument/2006/relationships/slideLayout" Target="../slideLayouts/slideLayout303.xml"/><Relationship Id="rId36" Type="http://schemas.openxmlformats.org/officeDocument/2006/relationships/slideLayout" Target="../slideLayouts/slideLayout311.xml"/><Relationship Id="rId49" Type="http://schemas.openxmlformats.org/officeDocument/2006/relationships/slideLayout" Target="../slideLayouts/slideLayout324.xml"/><Relationship Id="rId57" Type="http://schemas.openxmlformats.org/officeDocument/2006/relationships/slideLayout" Target="../slideLayouts/slideLayout332.xml"/><Relationship Id="rId61" Type="http://schemas.openxmlformats.org/officeDocument/2006/relationships/image" Target="../media/image68.emf"/><Relationship Id="rId10" Type="http://schemas.openxmlformats.org/officeDocument/2006/relationships/slideLayout" Target="../slideLayouts/slideLayout285.xml"/><Relationship Id="rId19" Type="http://schemas.openxmlformats.org/officeDocument/2006/relationships/slideLayout" Target="../slideLayouts/slideLayout294.xml"/><Relationship Id="rId31" Type="http://schemas.openxmlformats.org/officeDocument/2006/relationships/slideLayout" Target="../slideLayouts/slideLayout306.xml"/><Relationship Id="rId44" Type="http://schemas.openxmlformats.org/officeDocument/2006/relationships/slideLayout" Target="../slideLayouts/slideLayout319.xml"/><Relationship Id="rId52" Type="http://schemas.openxmlformats.org/officeDocument/2006/relationships/slideLayout" Target="../slideLayouts/slideLayout327.xml"/><Relationship Id="rId60" Type="http://schemas.openxmlformats.org/officeDocument/2006/relationships/theme" Target="../theme/theme8.xml"/><Relationship Id="rId4" Type="http://schemas.openxmlformats.org/officeDocument/2006/relationships/slideLayout" Target="../slideLayouts/slideLayout279.xml"/><Relationship Id="rId9" Type="http://schemas.openxmlformats.org/officeDocument/2006/relationships/slideLayout" Target="../slideLayouts/slideLayout284.xml"/><Relationship Id="rId14" Type="http://schemas.openxmlformats.org/officeDocument/2006/relationships/slideLayout" Target="../slideLayouts/slideLayout289.xml"/><Relationship Id="rId22" Type="http://schemas.openxmlformats.org/officeDocument/2006/relationships/slideLayout" Target="../slideLayouts/slideLayout297.xml"/><Relationship Id="rId27" Type="http://schemas.openxmlformats.org/officeDocument/2006/relationships/slideLayout" Target="../slideLayouts/slideLayout302.xml"/><Relationship Id="rId30" Type="http://schemas.openxmlformats.org/officeDocument/2006/relationships/slideLayout" Target="../slideLayouts/slideLayout305.xml"/><Relationship Id="rId35" Type="http://schemas.openxmlformats.org/officeDocument/2006/relationships/slideLayout" Target="../slideLayouts/slideLayout310.xml"/><Relationship Id="rId43" Type="http://schemas.openxmlformats.org/officeDocument/2006/relationships/slideLayout" Target="../slideLayouts/slideLayout318.xml"/><Relationship Id="rId48" Type="http://schemas.openxmlformats.org/officeDocument/2006/relationships/slideLayout" Target="../slideLayouts/slideLayout323.xml"/><Relationship Id="rId56" Type="http://schemas.openxmlformats.org/officeDocument/2006/relationships/slideLayout" Target="../slideLayouts/slideLayout331.xml"/><Relationship Id="rId8" Type="http://schemas.openxmlformats.org/officeDocument/2006/relationships/slideLayout" Target="../slideLayouts/slideLayout283.xml"/><Relationship Id="rId51" Type="http://schemas.openxmlformats.org/officeDocument/2006/relationships/slideLayout" Target="../slideLayouts/slideLayout326.xml"/><Relationship Id="rId3" Type="http://schemas.openxmlformats.org/officeDocument/2006/relationships/slideLayout" Target="../slideLayouts/slideLayout278.xml"/><Relationship Id="rId12" Type="http://schemas.openxmlformats.org/officeDocument/2006/relationships/slideLayout" Target="../slideLayouts/slideLayout287.xml"/><Relationship Id="rId17" Type="http://schemas.openxmlformats.org/officeDocument/2006/relationships/slideLayout" Target="../slideLayouts/slideLayout292.xml"/><Relationship Id="rId25" Type="http://schemas.openxmlformats.org/officeDocument/2006/relationships/slideLayout" Target="../slideLayouts/slideLayout300.xml"/><Relationship Id="rId33" Type="http://schemas.openxmlformats.org/officeDocument/2006/relationships/slideLayout" Target="../slideLayouts/slideLayout308.xml"/><Relationship Id="rId38" Type="http://schemas.openxmlformats.org/officeDocument/2006/relationships/slideLayout" Target="../slideLayouts/slideLayout313.xml"/><Relationship Id="rId46" Type="http://schemas.openxmlformats.org/officeDocument/2006/relationships/slideLayout" Target="../slideLayouts/slideLayout321.xml"/><Relationship Id="rId59" Type="http://schemas.openxmlformats.org/officeDocument/2006/relationships/slideLayout" Target="../slideLayouts/slideLayout334.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47.xml"/><Relationship Id="rId18" Type="http://schemas.openxmlformats.org/officeDocument/2006/relationships/slideLayout" Target="../slideLayouts/slideLayout352.xml"/><Relationship Id="rId26" Type="http://schemas.openxmlformats.org/officeDocument/2006/relationships/slideLayout" Target="../slideLayouts/slideLayout360.xml"/><Relationship Id="rId39" Type="http://schemas.openxmlformats.org/officeDocument/2006/relationships/slideLayout" Target="../slideLayouts/slideLayout373.xml"/><Relationship Id="rId21" Type="http://schemas.openxmlformats.org/officeDocument/2006/relationships/slideLayout" Target="../slideLayouts/slideLayout355.xml"/><Relationship Id="rId34" Type="http://schemas.openxmlformats.org/officeDocument/2006/relationships/slideLayout" Target="../slideLayouts/slideLayout368.xml"/><Relationship Id="rId42" Type="http://schemas.openxmlformats.org/officeDocument/2006/relationships/slideLayout" Target="../slideLayouts/slideLayout376.xml"/><Relationship Id="rId47" Type="http://schemas.openxmlformats.org/officeDocument/2006/relationships/slideLayout" Target="../slideLayouts/slideLayout381.xml"/><Relationship Id="rId50" Type="http://schemas.openxmlformats.org/officeDocument/2006/relationships/slideLayout" Target="../slideLayouts/slideLayout384.xml"/><Relationship Id="rId55" Type="http://schemas.openxmlformats.org/officeDocument/2006/relationships/image" Target="../media/image105.svg"/><Relationship Id="rId7" Type="http://schemas.openxmlformats.org/officeDocument/2006/relationships/slideLayout" Target="../slideLayouts/slideLayout341.xml"/><Relationship Id="rId12" Type="http://schemas.openxmlformats.org/officeDocument/2006/relationships/slideLayout" Target="../slideLayouts/slideLayout346.xml"/><Relationship Id="rId17" Type="http://schemas.openxmlformats.org/officeDocument/2006/relationships/slideLayout" Target="../slideLayouts/slideLayout351.xml"/><Relationship Id="rId25" Type="http://schemas.openxmlformats.org/officeDocument/2006/relationships/slideLayout" Target="../slideLayouts/slideLayout359.xml"/><Relationship Id="rId33" Type="http://schemas.openxmlformats.org/officeDocument/2006/relationships/slideLayout" Target="../slideLayouts/slideLayout367.xml"/><Relationship Id="rId38" Type="http://schemas.openxmlformats.org/officeDocument/2006/relationships/slideLayout" Target="../slideLayouts/slideLayout372.xml"/><Relationship Id="rId46" Type="http://schemas.openxmlformats.org/officeDocument/2006/relationships/slideLayout" Target="../slideLayouts/slideLayout380.xml"/><Relationship Id="rId2" Type="http://schemas.openxmlformats.org/officeDocument/2006/relationships/slideLayout" Target="../slideLayouts/slideLayout336.xml"/><Relationship Id="rId16" Type="http://schemas.openxmlformats.org/officeDocument/2006/relationships/slideLayout" Target="../slideLayouts/slideLayout350.xml"/><Relationship Id="rId20" Type="http://schemas.openxmlformats.org/officeDocument/2006/relationships/slideLayout" Target="../slideLayouts/slideLayout354.xml"/><Relationship Id="rId29" Type="http://schemas.openxmlformats.org/officeDocument/2006/relationships/slideLayout" Target="../slideLayouts/slideLayout363.xml"/><Relationship Id="rId41" Type="http://schemas.openxmlformats.org/officeDocument/2006/relationships/slideLayout" Target="../slideLayouts/slideLayout375.xml"/><Relationship Id="rId54" Type="http://schemas.openxmlformats.org/officeDocument/2006/relationships/image" Target="../media/image104.png"/><Relationship Id="rId1" Type="http://schemas.openxmlformats.org/officeDocument/2006/relationships/slideLayout" Target="../slideLayouts/slideLayout335.xml"/><Relationship Id="rId6" Type="http://schemas.openxmlformats.org/officeDocument/2006/relationships/slideLayout" Target="../slideLayouts/slideLayout340.xml"/><Relationship Id="rId11" Type="http://schemas.openxmlformats.org/officeDocument/2006/relationships/slideLayout" Target="../slideLayouts/slideLayout345.xml"/><Relationship Id="rId24" Type="http://schemas.openxmlformats.org/officeDocument/2006/relationships/slideLayout" Target="../slideLayouts/slideLayout358.xml"/><Relationship Id="rId32" Type="http://schemas.openxmlformats.org/officeDocument/2006/relationships/slideLayout" Target="../slideLayouts/slideLayout366.xml"/><Relationship Id="rId37" Type="http://schemas.openxmlformats.org/officeDocument/2006/relationships/slideLayout" Target="../slideLayouts/slideLayout371.xml"/><Relationship Id="rId40" Type="http://schemas.openxmlformats.org/officeDocument/2006/relationships/slideLayout" Target="../slideLayouts/slideLayout374.xml"/><Relationship Id="rId45" Type="http://schemas.openxmlformats.org/officeDocument/2006/relationships/slideLayout" Target="../slideLayouts/slideLayout379.xml"/><Relationship Id="rId53" Type="http://schemas.openxmlformats.org/officeDocument/2006/relationships/theme" Target="../theme/theme9.xml"/><Relationship Id="rId5" Type="http://schemas.openxmlformats.org/officeDocument/2006/relationships/slideLayout" Target="../slideLayouts/slideLayout339.xml"/><Relationship Id="rId15" Type="http://schemas.openxmlformats.org/officeDocument/2006/relationships/slideLayout" Target="../slideLayouts/slideLayout349.xml"/><Relationship Id="rId23" Type="http://schemas.openxmlformats.org/officeDocument/2006/relationships/slideLayout" Target="../slideLayouts/slideLayout357.xml"/><Relationship Id="rId28" Type="http://schemas.openxmlformats.org/officeDocument/2006/relationships/slideLayout" Target="../slideLayouts/slideLayout362.xml"/><Relationship Id="rId36" Type="http://schemas.openxmlformats.org/officeDocument/2006/relationships/slideLayout" Target="../slideLayouts/slideLayout370.xml"/><Relationship Id="rId49" Type="http://schemas.openxmlformats.org/officeDocument/2006/relationships/slideLayout" Target="../slideLayouts/slideLayout383.xml"/><Relationship Id="rId10" Type="http://schemas.openxmlformats.org/officeDocument/2006/relationships/slideLayout" Target="../slideLayouts/slideLayout344.xml"/><Relationship Id="rId19" Type="http://schemas.openxmlformats.org/officeDocument/2006/relationships/slideLayout" Target="../slideLayouts/slideLayout353.xml"/><Relationship Id="rId31" Type="http://schemas.openxmlformats.org/officeDocument/2006/relationships/slideLayout" Target="../slideLayouts/slideLayout365.xml"/><Relationship Id="rId44" Type="http://schemas.openxmlformats.org/officeDocument/2006/relationships/slideLayout" Target="../slideLayouts/slideLayout378.xml"/><Relationship Id="rId52" Type="http://schemas.openxmlformats.org/officeDocument/2006/relationships/slideLayout" Target="../slideLayouts/slideLayout386.xml"/><Relationship Id="rId4" Type="http://schemas.openxmlformats.org/officeDocument/2006/relationships/slideLayout" Target="../slideLayouts/slideLayout338.xml"/><Relationship Id="rId9" Type="http://schemas.openxmlformats.org/officeDocument/2006/relationships/slideLayout" Target="../slideLayouts/slideLayout343.xml"/><Relationship Id="rId14" Type="http://schemas.openxmlformats.org/officeDocument/2006/relationships/slideLayout" Target="../slideLayouts/slideLayout348.xml"/><Relationship Id="rId22" Type="http://schemas.openxmlformats.org/officeDocument/2006/relationships/slideLayout" Target="../slideLayouts/slideLayout356.xml"/><Relationship Id="rId27" Type="http://schemas.openxmlformats.org/officeDocument/2006/relationships/slideLayout" Target="../slideLayouts/slideLayout361.xml"/><Relationship Id="rId30" Type="http://schemas.openxmlformats.org/officeDocument/2006/relationships/slideLayout" Target="../slideLayouts/slideLayout364.xml"/><Relationship Id="rId35" Type="http://schemas.openxmlformats.org/officeDocument/2006/relationships/slideLayout" Target="../slideLayouts/slideLayout369.xml"/><Relationship Id="rId43" Type="http://schemas.openxmlformats.org/officeDocument/2006/relationships/slideLayout" Target="../slideLayouts/slideLayout377.xml"/><Relationship Id="rId48" Type="http://schemas.openxmlformats.org/officeDocument/2006/relationships/slideLayout" Target="../slideLayouts/slideLayout382.xml"/><Relationship Id="rId8" Type="http://schemas.openxmlformats.org/officeDocument/2006/relationships/slideLayout" Target="../slideLayouts/slideLayout342.xml"/><Relationship Id="rId51" Type="http://schemas.openxmlformats.org/officeDocument/2006/relationships/slideLayout" Target="../slideLayouts/slideLayout385.xml"/><Relationship Id="rId3" Type="http://schemas.openxmlformats.org/officeDocument/2006/relationships/slideLayout" Target="../slideLayouts/slideLayout3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AFC0435-D608-4B5E-9075-44D62E90A177}"/>
              </a:ext>
            </a:extLst>
          </p:cNvPr>
          <p:cNvSpPr txBox="1"/>
          <p:nvPr userDrawn="1"/>
        </p:nvSpPr>
        <p:spPr>
          <a:xfrm>
            <a:off x="11845103" y="6565392"/>
            <a:ext cx="343849" cy="215444"/>
          </a:xfrm>
          <a:prstGeom prst="rect">
            <a:avLst/>
          </a:prstGeom>
          <a:noFill/>
        </p:spPr>
        <p:txBody>
          <a:bodyPr wrap="square" lIns="0" tIns="0" rIns="0" bIns="0" rtlCol="0">
            <a:spAutoFit/>
          </a:bodyPr>
          <a:lstStyle/>
          <a:p>
            <a:pPr algn="l"/>
            <a:fld id="{43BCC44F-DB9E-4EFC-B50D-0D0209653335}" type="slidenum">
              <a:rPr lang="en-US" sz="1400" smtClean="0"/>
              <a:t>‹#›</a:t>
            </a:fld>
            <a:endParaRPr lang="en-US" sz="1400" err="1"/>
          </a:p>
        </p:txBody>
      </p:sp>
    </p:spTree>
    <p:extLst>
      <p:ext uri="{BB962C8B-B14F-4D97-AF65-F5344CB8AC3E}">
        <p14:creationId xmlns:p14="http://schemas.microsoft.com/office/powerpoint/2010/main" val="784927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8" r:id="rId47"/>
    <p:sldLayoutId id="2147483709" r:id="rId48"/>
    <p:sldLayoutId id="2147483710" r:id="rId49"/>
    <p:sldLayoutId id="214748371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875614"/>
      </p:ext>
    </p:extLst>
  </p:cSld>
  <p:clrMap bg1="dk1" tx1="lt1" bg2="dk2" tx2="lt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 id="2147484424" r:id="rId35"/>
    <p:sldLayoutId id="2147484425" r:id="rId36"/>
    <p:sldLayoutId id="2147484426" r:id="rId37"/>
    <p:sldLayoutId id="2147484427" r:id="rId38"/>
    <p:sldLayoutId id="2147484428" r:id="rId39"/>
    <p:sldLayoutId id="2147484429" r:id="rId40"/>
    <p:sldLayoutId id="2147484430" r:id="rId41"/>
    <p:sldLayoutId id="2147484431" r:id="rId42"/>
    <p:sldLayoutId id="2147484382" r:id="rId43"/>
    <p:sldLayoutId id="2147484432" r:id="rId44"/>
    <p:sldLayoutId id="2147484433" r:id="rId45"/>
    <p:sldLayoutId id="2147484434" r:id="rId46"/>
    <p:sldLayoutId id="2147484435" r:id="rId47"/>
    <p:sldLayoutId id="2147484436" r:id="rId48"/>
    <p:sldLayoutId id="2147484437" r:id="rId49"/>
    <p:sldLayoutId id="2147484438" r:id="rId50"/>
    <p:sldLayoutId id="2147484383" r:id="rId51"/>
    <p:sldLayoutId id="2147484384" r:id="rId52"/>
    <p:sldLayoutId id="2147484385" r:id="rId53"/>
    <p:sldLayoutId id="2147484386" r:id="rId54"/>
    <p:sldLayoutId id="2147484387" r:id="rId55"/>
    <p:sldLayoutId id="2147484388"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12/11/2023</a:t>
            </a:fld>
            <a:endParaRPr lang="en-US"/>
          </a:p>
        </p:txBody>
      </p:sp>
    </p:spTree>
    <p:extLst>
      <p:ext uri="{BB962C8B-B14F-4D97-AF65-F5344CB8AC3E}">
        <p14:creationId xmlns:p14="http://schemas.microsoft.com/office/powerpoint/2010/main" val="31880697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3" r:id="rId24"/>
    <p:sldLayoutId id="2147483784" r:id="rId25"/>
    <p:sldLayoutId id="2147483785" r:id="rId26"/>
    <p:sldLayoutId id="2147483788" r:id="rId27"/>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B6F41-0B8F-B490-5DF5-20510E5082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61784D-F088-D793-D7B0-53F64A2A41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5DC3D-C8A7-6ABD-CE20-335F24353E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E3DA2F0-AD74-4DCD-A789-E8EE59709823}" type="datetimeFigureOut">
              <a:rPr lang="en-US" smtClean="0"/>
              <a:t>12/11/2023</a:t>
            </a:fld>
            <a:endParaRPr lang="en-US"/>
          </a:p>
        </p:txBody>
      </p:sp>
      <p:sp>
        <p:nvSpPr>
          <p:cNvPr id="5" name="Footer Placeholder 4">
            <a:extLst>
              <a:ext uri="{FF2B5EF4-FFF2-40B4-BE49-F238E27FC236}">
                <a16:creationId xmlns:a16="http://schemas.microsoft.com/office/drawing/2014/main" id="{8D2187C5-376B-B792-51BB-4832EC3E6B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47BCABF-934E-7D86-9D6D-B88484613C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DD93A-2759-4D22-B802-F9625BA35C01}" type="slidenum">
              <a:rPr lang="en-US" smtClean="0"/>
              <a:t>‹#›</a:t>
            </a:fld>
            <a:endParaRPr lang="en-US"/>
          </a:p>
        </p:txBody>
      </p:sp>
    </p:spTree>
    <p:extLst>
      <p:ext uri="{BB962C8B-B14F-4D97-AF65-F5344CB8AC3E}">
        <p14:creationId xmlns:p14="http://schemas.microsoft.com/office/powerpoint/2010/main" val="1532748344"/>
      </p:ext>
    </p:extLst>
  </p:cSld>
  <p:clrMap bg1="lt1" tx1="dk1" bg2="lt2" tx2="dk2" accent1="accent1" accent2="accent2" accent3="accent3" accent4="accent4" accent5="accent5" accent6="accent6" hlink="hlink" folHlink="folHlink"/>
  <p:sldLayoutIdLst>
    <p:sldLayoutId id="2147484485" r:id="rId1"/>
    <p:sldLayoutId id="2147484486" r:id="rId2"/>
    <p:sldLayoutId id="2147484487" r:id="rId3"/>
    <p:sldLayoutId id="2147484488" r:id="rId4"/>
    <p:sldLayoutId id="2147484489" r:id="rId5"/>
    <p:sldLayoutId id="2147484490" r:id="rId6"/>
    <p:sldLayoutId id="2147484491" r:id="rId7"/>
    <p:sldLayoutId id="2147484492" r:id="rId8"/>
    <p:sldLayoutId id="2147484493" r:id="rId9"/>
    <p:sldLayoutId id="2147484494" r:id="rId10"/>
    <p:sldLayoutId id="2147484495" r:id="rId11"/>
    <p:sldLayoutId id="214748449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154514"/>
            <a:ext cx="11655840" cy="567136"/>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60" y="1044841"/>
            <a:ext cx="11653521" cy="173624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208748" y="2991033"/>
            <a:ext cx="6858623" cy="876557"/>
          </a:xfrm>
          <a:prstGeom prst="rect">
            <a:avLst/>
          </a:prstGeom>
        </p:spPr>
      </p:pic>
      <p:sp>
        <p:nvSpPr>
          <p:cNvPr id="3" name="Footer Placeholder 2">
            <a:extLst>
              <a:ext uri="{FF2B5EF4-FFF2-40B4-BE49-F238E27FC236}">
                <a16:creationId xmlns:a16="http://schemas.microsoft.com/office/drawing/2014/main" id="{772745AB-EC6E-43EC-990D-518C9FB77963}"/>
              </a:ext>
            </a:extLst>
          </p:cNvPr>
          <p:cNvSpPr>
            <a:spLocks noGrp="1"/>
          </p:cNvSpPr>
          <p:nvPr>
            <p:ph type="ftr" sz="quarter" idx="3"/>
          </p:nvPr>
        </p:nvSpPr>
        <p:spPr>
          <a:xfrm>
            <a:off x="4844715" y="6562921"/>
            <a:ext cx="2502570" cy="152986"/>
          </a:xfrm>
          <a:prstGeom prst="rect">
            <a:avLst/>
          </a:prstGeom>
        </p:spPr>
        <p:txBody>
          <a:bodyPr vert="horz" lIns="91440" tIns="45720" rIns="91440" bIns="45720" rtlCol="0" anchor="ctr"/>
          <a:lstStyle>
            <a:lvl1pPr algn="ctr">
              <a:defRPr sz="900" i="1">
                <a:solidFill>
                  <a:schemeClr val="tx1"/>
                </a:solidFill>
              </a:defRPr>
            </a:lvl1pPr>
          </a:lstStyle>
          <a:p>
            <a:r>
              <a:rPr lang="en-US"/>
              <a:t>© Microsoft Corporation                                                                                                                Power Platform </a:t>
            </a:r>
          </a:p>
        </p:txBody>
      </p:sp>
      <p:sp>
        <p:nvSpPr>
          <p:cNvPr id="5" name="Slide Number Placeholder 4">
            <a:extLst>
              <a:ext uri="{FF2B5EF4-FFF2-40B4-BE49-F238E27FC236}">
                <a16:creationId xmlns:a16="http://schemas.microsoft.com/office/drawing/2014/main" id="{70E30A39-0FB2-4538-9400-8FA28D463DD7}"/>
              </a:ext>
            </a:extLst>
          </p:cNvPr>
          <p:cNvSpPr>
            <a:spLocks noGrp="1"/>
          </p:cNvSpPr>
          <p:nvPr>
            <p:ph type="sldNum" sz="quarter" idx="4"/>
          </p:nvPr>
        </p:nvSpPr>
        <p:spPr>
          <a:xfrm>
            <a:off x="11255139" y="6562921"/>
            <a:ext cx="371375" cy="152986"/>
          </a:xfrm>
          <a:prstGeom prst="rect">
            <a:avLst/>
          </a:prstGeom>
        </p:spPr>
        <p:txBody>
          <a:bodyPr vert="horz" lIns="91440" tIns="45720" rIns="91440" bIns="45720" rtlCol="0" anchor="ctr"/>
          <a:lstStyle>
            <a:lvl1pPr algn="r">
              <a:defRPr sz="900" i="1">
                <a:solidFill>
                  <a:schemeClr val="tx1"/>
                </a:solidFill>
              </a:defRPr>
            </a:lvl1pPr>
          </a:lstStyle>
          <a:p>
            <a:fld id="{B30B60C3-AF07-41FD-8700-43CE8B67760B}" type="slidenum">
              <a:rPr lang="en-US" smtClean="0"/>
              <a:pPr/>
              <a:t>‹#›</a:t>
            </a:fld>
            <a:endParaRPr lang="en-US"/>
          </a:p>
        </p:txBody>
      </p:sp>
    </p:spTree>
    <p:extLst>
      <p:ext uri="{BB962C8B-B14F-4D97-AF65-F5344CB8AC3E}">
        <p14:creationId xmlns:p14="http://schemas.microsoft.com/office/powerpoint/2010/main" val="686903000"/>
      </p:ext>
    </p:extLst>
  </p:cSld>
  <p:clrMap bg1="lt1" tx1="dk1" bg2="lt2" tx2="dk2" accent1="accent1" accent2="accent2" accent3="accent3" accent4="accent4" accent5="accent5" accent6="accent6" hlink="hlink" folHlink="folHlink"/>
  <p:sldLayoutIdLst>
    <p:sldLayoutId id="2147484499" r:id="rId1"/>
    <p:sldLayoutId id="2147484500" r:id="rId2"/>
    <p:sldLayoutId id="2147484501" r:id="rId3"/>
    <p:sldLayoutId id="2147484502" r:id="rId4"/>
    <p:sldLayoutId id="2147484503" r:id="rId5"/>
    <p:sldLayoutId id="2147484504" r:id="rId6"/>
    <p:sldLayoutId id="2147484505" r:id="rId7"/>
    <p:sldLayoutId id="2147484506" r:id="rId8"/>
    <p:sldLayoutId id="2147484507" r:id="rId9"/>
    <p:sldLayoutId id="2147484508" r:id="rId10"/>
    <p:sldLayoutId id="2147484509" r:id="rId11"/>
    <p:sldLayoutId id="2147484510" r:id="rId12"/>
    <p:sldLayoutId id="2147484511" r:id="rId13"/>
    <p:sldLayoutId id="2147484512" r:id="rId14"/>
    <p:sldLayoutId id="2147484513" r:id="rId15"/>
    <p:sldLayoutId id="2147484514" r:id="rId16"/>
    <p:sldLayoutId id="2147484515" r:id="rId17"/>
    <p:sldLayoutId id="2147484516" r:id="rId18"/>
    <p:sldLayoutId id="2147484517" r:id="rId19"/>
    <p:sldLayoutId id="2147484518" r:id="rId20"/>
    <p:sldLayoutId id="2147484519" r:id="rId21"/>
    <p:sldLayoutId id="2147484520" r:id="rId22"/>
    <p:sldLayoutId id="2147484521" r:id="rId23"/>
    <p:sldLayoutId id="2147484522" r:id="rId24"/>
    <p:sldLayoutId id="2147484523" r:id="rId25"/>
    <p:sldLayoutId id="2147484524" r:id="rId26"/>
    <p:sldLayoutId id="2147484525" r:id="rId27"/>
    <p:sldLayoutId id="2147484526" r:id="rId28"/>
    <p:sldLayoutId id="2147484527" r:id="rId29"/>
    <p:sldLayoutId id="2147484528" r:id="rId30"/>
    <p:sldLayoutId id="2147484529" r:id="rId31"/>
    <p:sldLayoutId id="2147484530" r:id="rId32"/>
    <p:sldLayoutId id="2147484531" r:id="rId33"/>
    <p:sldLayoutId id="2147484532" r:id="rId34"/>
  </p:sldLayoutIdLst>
  <p:transition>
    <p:fade/>
  </p:transition>
  <p:hf hdr="0" dt="0"/>
  <p:txStyles>
    <p:titleStyle>
      <a:lvl1pPr algn="l" defTabSz="914367" rtl="0" eaLnBrk="1" latinLnBrk="0" hangingPunct="1">
        <a:lnSpc>
          <a:spcPct val="90000"/>
        </a:lnSpc>
        <a:spcBef>
          <a:spcPct val="0"/>
        </a:spcBef>
        <a:buNone/>
        <a:defRPr lang="en-US" sz="3200" b="0" kern="1200" cap="none" spc="-100" baseline="0" dirty="0" smtClean="0">
          <a:ln w="3175">
            <a:noFill/>
          </a:ln>
          <a:solidFill>
            <a:schemeClr val="tx2"/>
          </a:solidFill>
          <a:effectLst/>
          <a:latin typeface="+mn-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2"/>
        </a:buClr>
        <a:buSzPct val="90000"/>
        <a:buFont typeface="Arial" panose="020B0604020202020204" pitchFamily="34" charset="0"/>
        <a:buChar char="•"/>
        <a:tabLst/>
        <a:defRPr sz="2000" kern="1200" spc="0" baseline="0">
          <a:solidFill>
            <a:srgbClr val="000000"/>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AFC0435-D608-4B5E-9075-44D62E90A177}"/>
              </a:ext>
            </a:extLst>
          </p:cNvPr>
          <p:cNvSpPr txBox="1"/>
          <p:nvPr userDrawn="1"/>
        </p:nvSpPr>
        <p:spPr>
          <a:xfrm>
            <a:off x="11845103" y="6565392"/>
            <a:ext cx="343849" cy="215444"/>
          </a:xfrm>
          <a:prstGeom prst="rect">
            <a:avLst/>
          </a:prstGeom>
          <a:noFill/>
        </p:spPr>
        <p:txBody>
          <a:bodyPr wrap="square" lIns="0" tIns="0" rIns="0" bIns="0" rtlCol="0">
            <a:spAutoFit/>
          </a:bodyPr>
          <a:lstStyle/>
          <a:p>
            <a:pPr algn="l"/>
            <a:fld id="{43BCC44F-DB9E-4EFC-B50D-0D0209653335}" type="slidenum">
              <a:rPr lang="en-US" sz="1400" smtClean="0"/>
              <a:t>‹#›</a:t>
            </a:fld>
            <a:endParaRPr lang="en-US" sz="1400" err="1"/>
          </a:p>
        </p:txBody>
      </p:sp>
    </p:spTree>
    <p:extLst>
      <p:ext uri="{BB962C8B-B14F-4D97-AF65-F5344CB8AC3E}">
        <p14:creationId xmlns:p14="http://schemas.microsoft.com/office/powerpoint/2010/main" val="588692538"/>
      </p:ext>
    </p:extLst>
  </p:cSld>
  <p:clrMap bg1="lt1" tx1="dk1" bg2="lt2" tx2="dk2" accent1="accent1" accent2="accent2" accent3="accent3" accent4="accent4" accent5="accent5" accent6="accent6" hlink="hlink" folHlink="folHlink"/>
  <p:sldLayoutIdLst>
    <p:sldLayoutId id="2147484534" r:id="rId1"/>
    <p:sldLayoutId id="2147484535"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 id="2147484545" r:id="rId12"/>
    <p:sldLayoutId id="2147484546" r:id="rId13"/>
    <p:sldLayoutId id="2147484547" r:id="rId14"/>
    <p:sldLayoutId id="2147484548" r:id="rId15"/>
    <p:sldLayoutId id="2147484549" r:id="rId16"/>
    <p:sldLayoutId id="2147484550" r:id="rId17"/>
    <p:sldLayoutId id="2147484551" r:id="rId18"/>
    <p:sldLayoutId id="2147484552" r:id="rId19"/>
    <p:sldLayoutId id="2147484553" r:id="rId20"/>
    <p:sldLayoutId id="2147484554" r:id="rId21"/>
    <p:sldLayoutId id="2147484555" r:id="rId22"/>
    <p:sldLayoutId id="2147484556" r:id="rId23"/>
    <p:sldLayoutId id="2147484557" r:id="rId24"/>
    <p:sldLayoutId id="2147484558" r:id="rId25"/>
    <p:sldLayoutId id="2147484559" r:id="rId26"/>
    <p:sldLayoutId id="2147484560" r:id="rId27"/>
    <p:sldLayoutId id="2147484561" r:id="rId28"/>
    <p:sldLayoutId id="2147484562" r:id="rId29"/>
    <p:sldLayoutId id="2147484563" r:id="rId30"/>
    <p:sldLayoutId id="2147484564" r:id="rId31"/>
    <p:sldLayoutId id="2147484565" r:id="rId32"/>
    <p:sldLayoutId id="2147484566" r:id="rId33"/>
    <p:sldLayoutId id="2147484567" r:id="rId34"/>
    <p:sldLayoutId id="2147484568" r:id="rId35"/>
    <p:sldLayoutId id="2147484569" r:id="rId36"/>
    <p:sldLayoutId id="2147484570" r:id="rId37"/>
    <p:sldLayoutId id="2147484571" r:id="rId38"/>
    <p:sldLayoutId id="2147484572" r:id="rId39"/>
    <p:sldLayoutId id="2147484573" r:id="rId40"/>
    <p:sldLayoutId id="2147484574" r:id="rId41"/>
    <p:sldLayoutId id="2147484575" r:id="rId42"/>
    <p:sldLayoutId id="2147484576" r:id="rId43"/>
    <p:sldLayoutId id="2147484577" r:id="rId44"/>
    <p:sldLayoutId id="2147484578" r:id="rId45"/>
    <p:sldLayoutId id="2147484579" r:id="rId46"/>
    <p:sldLayoutId id="2147484580" r:id="rId47"/>
    <p:sldLayoutId id="2147484581" r:id="rId48"/>
    <p:sldLayoutId id="2147484582" r:id="rId49"/>
    <p:sldLayoutId id="2147484583"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49">
            <a:extLst>
              <a:ext uri="{96DAC541-7B7A-43D3-8B79-37D633B846F1}">
                <asvg:svgBlip xmlns:asvg="http://schemas.microsoft.com/office/drawing/2016/SVG/main" r:embed="rId50"/>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34475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4456" r:id="rId45"/>
    <p:sldLayoutId id="2147484457" r:id="rId46"/>
    <p:sldLayoutId id="2147484497"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1806252585"/>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3782" r:id="rId20"/>
    <p:sldLayoutId id="2147484478" r:id="rId21"/>
    <p:sldLayoutId id="2147484479" r:id="rId22"/>
    <p:sldLayoutId id="2147484480" r:id="rId23"/>
    <p:sldLayoutId id="2147484481" r:id="rId24"/>
    <p:sldLayoutId id="2147484482" r:id="rId25"/>
    <p:sldLayoutId id="2147484483" r:id="rId26"/>
    <p:sldLayoutId id="2147483789" r:id="rId27"/>
    <p:sldLayoutId id="2147483790" r:id="rId28"/>
    <p:sldLayoutId id="2147483791" r:id="rId29"/>
    <p:sldLayoutId id="2147483792"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B6B438D-C929-0AEC-D26B-02B9795BD849}"/>
              </a:ext>
            </a:extLst>
          </p:cNvPr>
          <p:cNvPicPr>
            <a:picLocks noChangeAspect="1"/>
          </p:cNvPicPr>
          <p:nvPr userDrawn="1"/>
        </p:nvPicPr>
        <p:blipFill>
          <a:blip r:embed="rId66"/>
          <a:stretch>
            <a:fillRect/>
          </a:stretch>
        </p:blipFill>
        <p:spPr>
          <a:xfrm rot="16200000">
            <a:off x="11294445" y="1247839"/>
            <a:ext cx="5543835" cy="3048157"/>
          </a:xfrm>
          <a:prstGeom prst="rect">
            <a:avLst/>
          </a:prstGeom>
        </p:spPr>
      </p:pic>
    </p:spTree>
    <p:extLst>
      <p:ext uri="{BB962C8B-B14F-4D97-AF65-F5344CB8AC3E}">
        <p14:creationId xmlns:p14="http://schemas.microsoft.com/office/powerpoint/2010/main" val="364527672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0" r:id="rId57"/>
    <p:sldLayoutId id="2147483851" r:id="rId58"/>
    <p:sldLayoutId id="2147483852" r:id="rId59"/>
    <p:sldLayoutId id="2147483853" r:id="rId60"/>
    <p:sldLayoutId id="2147483854" r:id="rId61"/>
    <p:sldLayoutId id="2147483855" r:id="rId62"/>
    <p:sldLayoutId id="2147483856" r:id="rId63"/>
    <p:sldLayoutId id="2147483857"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0"/>
          <a:srcRect l="52412" r="13395"/>
          <a:stretch/>
        </p:blipFill>
        <p:spPr>
          <a:xfrm>
            <a:off x="1" y="0"/>
            <a:ext cx="4168773" cy="6857999"/>
          </a:xfrm>
          <a:prstGeom prst="rect">
            <a:avLst/>
          </a:prstGeom>
        </p:spPr>
      </p:pic>
    </p:spTree>
    <p:extLst>
      <p:ext uri="{BB962C8B-B14F-4D97-AF65-F5344CB8AC3E}">
        <p14:creationId xmlns:p14="http://schemas.microsoft.com/office/powerpoint/2010/main" val="4111891719"/>
      </p:ext>
    </p:extLst>
  </p:cSld>
  <p:clrMap bg1="dk1" tx1="lt1" bg2="dk2" tx2="lt2" accent1="accent1" accent2="accent2" accent3="accent3" accent4="accent4" accent5="accent5" accent6="accent6" hlink="hlink" folHlink="folHlink"/>
  <p:sldLayoutIdLst>
    <p:sldLayoutId id="214748443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3882" r:id="rId24"/>
    <p:sldLayoutId id="2147483883" r:id="rId25"/>
    <p:sldLayoutId id="2147483884" r:id="rId26"/>
    <p:sldLayoutId id="214748445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p15:clr>
            <a:srgbClr val="5ACBF0"/>
          </p15:clr>
        </p15:guide>
        <p15:guide id="34" orient="horz" pos="3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04276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6527"/>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51C819AF-7B05-443F-803F-621CF5D19565}"/>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44B2C6E5-E83B-46E1-8382-C01172F6C895}"/>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D0B125A7-BDA5-4099-BE74-C5BAC0052856}"/>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pic>
        <p:nvPicPr>
          <p:cNvPr id="52" name="Picture 51" descr="Chart, treemap chart&#10;&#10;Description automatically generated">
            <a:extLst>
              <a:ext uri="{FF2B5EF4-FFF2-40B4-BE49-F238E27FC236}">
                <a16:creationId xmlns:a16="http://schemas.microsoft.com/office/drawing/2014/main" id="{AD67E848-9525-4408-B99F-C585A03661A2}"/>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l="37354" t="8575" r="7581" b="69394"/>
          <a:stretch/>
        </p:blipFill>
        <p:spPr>
          <a:xfrm rot="5400000">
            <a:off x="13352323" y="5524756"/>
            <a:ext cx="2274855" cy="455069"/>
          </a:xfrm>
          <a:prstGeom prst="rect">
            <a:avLst/>
          </a:prstGeom>
        </p:spPr>
      </p:pic>
    </p:spTree>
    <p:extLst>
      <p:ext uri="{BB962C8B-B14F-4D97-AF65-F5344CB8AC3E}">
        <p14:creationId xmlns:p14="http://schemas.microsoft.com/office/powerpoint/2010/main" val="7868349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462733"/>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 id="2147484356" r:id="rId37"/>
    <p:sldLayoutId id="2147484357" r:id="rId38"/>
    <p:sldLayoutId id="2147484358" r:id="rId39"/>
    <p:sldLayoutId id="2147484359" r:id="rId40"/>
    <p:sldLayoutId id="2147484360" r:id="rId41"/>
    <p:sldLayoutId id="2147484361" r:id="rId42"/>
    <p:sldLayoutId id="2147484362" r:id="rId43"/>
    <p:sldLayoutId id="2147484363" r:id="rId44"/>
    <p:sldLayoutId id="2147484364" r:id="rId45"/>
    <p:sldLayoutId id="2147484365" r:id="rId46"/>
    <p:sldLayoutId id="2147484366" r:id="rId47"/>
    <p:sldLayoutId id="2147484367" r:id="rId48"/>
    <p:sldLayoutId id="2147484033" r:id="rId49"/>
    <p:sldLayoutId id="2147484369" r:id="rId50"/>
    <p:sldLayoutId id="2147484370" r:id="rId51"/>
    <p:sldLayoutId id="2147484371" r:id="rId52"/>
    <p:sldLayoutId id="2147484372" r:id="rId53"/>
    <p:sldLayoutId id="2147484373" r:id="rId54"/>
    <p:sldLayoutId id="2147484374" r:id="rId55"/>
    <p:sldLayoutId id="2147484375" r:id="rId56"/>
    <p:sldLayoutId id="2147484014" r:id="rId57"/>
    <p:sldLayoutId id="2147484034" r:id="rId58"/>
    <p:sldLayoutId id="214748403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429342822"/>
      </p:ext>
    </p:extLst>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0.xml"/></Relationships>
</file>

<file path=ppt/slides/_rels/slide10.xml.rels><?xml version="1.0" encoding="UTF-8" standalone="yes"?>
<Relationships xmlns="http://schemas.openxmlformats.org/package/2006/relationships"><Relationship Id="rId8" Type="http://schemas.openxmlformats.org/officeDocument/2006/relationships/image" Target="../media/image155.svg"/><Relationship Id="rId13" Type="http://schemas.openxmlformats.org/officeDocument/2006/relationships/image" Target="../media/image160.png"/><Relationship Id="rId18" Type="http://schemas.openxmlformats.org/officeDocument/2006/relationships/image" Target="../media/image165.sv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9.svg"/><Relationship Id="rId17" Type="http://schemas.openxmlformats.org/officeDocument/2006/relationships/image" Target="../media/image164.png"/><Relationship Id="rId2" Type="http://schemas.openxmlformats.org/officeDocument/2006/relationships/notesSlide" Target="../notesSlides/notesSlide7.xml"/><Relationship Id="rId16" Type="http://schemas.openxmlformats.org/officeDocument/2006/relationships/image" Target="../media/image163.svg"/><Relationship Id="rId1" Type="http://schemas.openxmlformats.org/officeDocument/2006/relationships/slideLayout" Target="../slideLayouts/slideLayout382.xml"/><Relationship Id="rId6" Type="http://schemas.openxmlformats.org/officeDocument/2006/relationships/image" Target="../media/image153.sv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10" Type="http://schemas.openxmlformats.org/officeDocument/2006/relationships/image" Target="../media/image157.sv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svg"/></Relationships>
</file>

<file path=ppt/slides/_rels/slide11.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67.png"/><Relationship Id="rId3" Type="http://schemas.openxmlformats.org/officeDocument/2006/relationships/image" Target="../media/image143.png"/><Relationship Id="rId7" Type="http://schemas.openxmlformats.org/officeDocument/2006/relationships/image" Target="../media/image146.png"/><Relationship Id="rId12"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198.xml"/><Relationship Id="rId6" Type="http://schemas.openxmlformats.org/officeDocument/2006/relationships/image" Target="../media/image136.png"/><Relationship Id="rId11" Type="http://schemas.microsoft.com/office/2007/relationships/hdphoto" Target="../media/hdphoto2.wdp"/><Relationship Id="rId5" Type="http://schemas.openxmlformats.org/officeDocument/2006/relationships/image" Target="../media/image145.png"/><Relationship Id="rId10" Type="http://schemas.openxmlformats.org/officeDocument/2006/relationships/image" Target="../media/image166.png"/><Relationship Id="rId4" Type="http://schemas.openxmlformats.org/officeDocument/2006/relationships/image" Target="../media/image144.svg"/><Relationship Id="rId9" Type="http://schemas.openxmlformats.org/officeDocument/2006/relationships/image" Target="../media/image148.png"/><Relationship Id="rId14" Type="http://schemas.openxmlformats.org/officeDocument/2006/relationships/image" Target="../media/image168.svg"/></Relationships>
</file>

<file path=ppt/slides/_rels/slide12.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67.png"/><Relationship Id="rId3" Type="http://schemas.openxmlformats.org/officeDocument/2006/relationships/image" Target="../media/image136.png"/><Relationship Id="rId7" Type="http://schemas.openxmlformats.org/officeDocument/2006/relationships/image" Target="../media/image144.svg"/><Relationship Id="rId12" Type="http://schemas.openxmlformats.org/officeDocument/2006/relationships/image" Target="../media/image173.png"/><Relationship Id="rId2" Type="http://schemas.openxmlformats.org/officeDocument/2006/relationships/notesSlide" Target="../notesSlides/notesSlide9.xml"/><Relationship Id="rId1" Type="http://schemas.openxmlformats.org/officeDocument/2006/relationships/slideLayout" Target="../slideLayouts/slideLayout198.xml"/><Relationship Id="rId6" Type="http://schemas.openxmlformats.org/officeDocument/2006/relationships/image" Target="../media/image143.png"/><Relationship Id="rId11" Type="http://schemas.openxmlformats.org/officeDocument/2006/relationships/image" Target="../media/image172.png"/><Relationship Id="rId5" Type="http://schemas.microsoft.com/office/2007/relationships/hdphoto" Target="../media/hdphoto2.wdp"/><Relationship Id="rId10" Type="http://schemas.openxmlformats.org/officeDocument/2006/relationships/image" Target="../media/image171.png"/><Relationship Id="rId4" Type="http://schemas.openxmlformats.org/officeDocument/2006/relationships/image" Target="../media/image166.png"/><Relationship Id="rId9" Type="http://schemas.openxmlformats.org/officeDocument/2006/relationships/image" Target="../media/image170.png"/><Relationship Id="rId14" Type="http://schemas.openxmlformats.org/officeDocument/2006/relationships/image" Target="../media/image16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4.xml"/></Relationships>
</file>

<file path=ppt/slides/_rels/slide1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jpeg"/><Relationship Id="rId1" Type="http://schemas.openxmlformats.org/officeDocument/2006/relationships/slideLayout" Target="../slideLayouts/slideLayout97.xml"/><Relationship Id="rId6" Type="http://schemas.openxmlformats.org/officeDocument/2006/relationships/image" Target="../media/image176.png"/><Relationship Id="rId5" Type="http://schemas.openxmlformats.org/officeDocument/2006/relationships/image" Target="../media/image142.png"/><Relationship Id="rId4" Type="http://schemas.openxmlformats.org/officeDocument/2006/relationships/image" Target="../media/image141.png"/></Relationships>
</file>

<file path=ppt/slides/_rels/slide1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jpeg"/><Relationship Id="rId1" Type="http://schemas.openxmlformats.org/officeDocument/2006/relationships/slideLayout" Target="../slideLayouts/slideLayout97.xml"/><Relationship Id="rId5" Type="http://schemas.openxmlformats.org/officeDocument/2006/relationships/image" Target="../media/image176.png"/><Relationship Id="rId4" Type="http://schemas.openxmlformats.org/officeDocument/2006/relationships/image" Target="../media/image141.png"/></Relationships>
</file>

<file path=ppt/slides/_rels/slide1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41.png"/><Relationship Id="rId1" Type="http://schemas.openxmlformats.org/officeDocument/2006/relationships/slideLayout" Target="../slideLayouts/slideLayout97.xml"/></Relationships>
</file>

<file path=ppt/slides/_rels/slide1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1.xml"/><Relationship Id="rId1" Type="http://schemas.openxmlformats.org/officeDocument/2006/relationships/slideLayout" Target="../slideLayouts/slideLayout67.xml"/><Relationship Id="rId4" Type="http://schemas.openxmlformats.org/officeDocument/2006/relationships/image" Target="../media/image179.png"/></Relationships>
</file>

<file path=ppt/slides/_rels/slide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xml"/><Relationship Id="rId1" Type="http://schemas.openxmlformats.org/officeDocument/2006/relationships/slideLayout" Target="../slideLayouts/slideLayout498.xml"/><Relationship Id="rId5" Type="http://schemas.openxmlformats.org/officeDocument/2006/relationships/image" Target="../media/image174.jpeg"/><Relationship Id="rId4" Type="http://schemas.openxmlformats.org/officeDocument/2006/relationships/image" Target="../media/image17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4.xml"/><Relationship Id="rId1" Type="http://schemas.openxmlformats.org/officeDocument/2006/relationships/slideLayout" Target="../slideLayouts/slideLayout498.xml"/><Relationship Id="rId4" Type="http://schemas.openxmlformats.org/officeDocument/2006/relationships/image" Target="../media/image1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2" Type="http://schemas.openxmlformats.org/officeDocument/2006/relationships/hyperlink" Target="https://aka.ms/TransitiontoSynapseLinkVideos" TargetMode="External"/><Relationship Id="rId1" Type="http://schemas.openxmlformats.org/officeDocument/2006/relationships/slideLayout" Target="../slideLayouts/slideLayout19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4.xml"/></Relationships>
</file>

<file path=ppt/slides/_rels/slide25.xml.rels><?xml version="1.0" encoding="UTF-8" standalone="yes"?>
<Relationships xmlns="http://schemas.openxmlformats.org/package/2006/relationships"><Relationship Id="rId3" Type="http://schemas.openxmlformats.org/officeDocument/2006/relationships/hyperlink" Target="https://aka.ms/TransitiontoSynapseLinkVideos" TargetMode="External"/><Relationship Id="rId2" Type="http://schemas.openxmlformats.org/officeDocument/2006/relationships/hyperlink" Target="https://view.officeapps.live.com/op/view.aspx?src=https%3A%2F%2Fraw.githubusercontent.com%2Fmicrosoft%2FDynamics-365-FastTrack-Implementation-Assets%2Fmaster%2FAnalytics%2FDataverseLink%2FDynamics365_ExportToDataLake_To_Synapse_Link_TransitionGuide_Deepdive.pptx&amp;wdOrigin=BROWSELINK" TargetMode="External"/><Relationship Id="rId1" Type="http://schemas.openxmlformats.org/officeDocument/2006/relationships/slideLayout" Target="../slideLayouts/slideLayout14.xml"/><Relationship Id="rId4" Type="http://schemas.openxmlformats.org/officeDocument/2006/relationships/hyperlink" Target="https://aka.ms/TransitionToSynapseLinkVideo" TargetMode="External"/></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power-apps/maker/data-platform/azure-synapse-link-view-in-fabric" TargetMode="External"/><Relationship Id="rId13" Type="http://schemas.openxmlformats.org/officeDocument/2006/relationships/hyperlink" Target="https://www.youtube.com/watch?v=5jlP0wdEsls" TargetMode="External"/><Relationship Id="rId3" Type="http://schemas.openxmlformats.org/officeDocument/2006/relationships/hyperlink" Target="https://view.officeapps.live.com/op/view.aspx?src=https%3A%2F%2Fraw.githubusercontent.com%2Fmicrosoft%2FDynamics-365-FastTrack-Implementation-Assets%2Fmaster%2FAnalytics%2FDataverseLink%2FDynamics365_ExportToDataLake_To_Synapse_Link_TransitionGuide_Deepdive.pptx&amp;wdOrigin=BROWSELINK" TargetMode="External"/><Relationship Id="rId7" Type="http://schemas.openxmlformats.org/officeDocument/2006/relationships/hyperlink" Target="https://learn.microsoft.com/en-us/power-apps/maker/data-platform/azure-synapse-link-msi" TargetMode="External"/><Relationship Id="rId12" Type="http://schemas.openxmlformats.org/officeDocument/2006/relationships/hyperlink" Target="https://www.youtube.com/watch?v=EUJTtUNb4II" TargetMode="External"/><Relationship Id="rId2" Type="http://schemas.openxmlformats.org/officeDocument/2006/relationships/hyperlink" Target="https://learn.microsoft.com/en-us/power-apps/maker/data-platform/export-to-data-lake" TargetMode="External"/><Relationship Id="rId1" Type="http://schemas.openxmlformats.org/officeDocument/2006/relationships/slideLayout" Target="../slideLayouts/slideLayout18.xml"/><Relationship Id="rId6" Type="http://schemas.openxmlformats.org/officeDocument/2006/relationships/hyperlink" Target="https://learn.microsoft.com/en-us/power-apps/maker/data-platform/azure-synapse-link-select-fno-data" TargetMode="External"/><Relationship Id="rId11" Type="http://schemas.openxmlformats.org/officeDocument/2006/relationships/hyperlink" Target="https://community.dynamics.com/blogs/post/?postid=9309012e-7138-ee11-bdf4-000d3a4e9eae" TargetMode="External"/><Relationship Id="rId5" Type="http://schemas.openxmlformats.org/officeDocument/2006/relationships/hyperlink" Target="https://learn.microsoft.com/en-us/power-apps/maker/data-platform/azure-synapse-link-delta-lake" TargetMode="External"/><Relationship Id="rId15" Type="http://schemas.openxmlformats.org/officeDocument/2006/relationships/hyperlink" Target="https://aka.ms/TransitiontoSynapseLinkVideos" TargetMode="External"/><Relationship Id="rId10" Type="http://schemas.openxmlformats.org/officeDocument/2006/relationships/hyperlink" Target="https://www.yammer.com/dynamicsaxfeedbackprograms/#/threads/inGroup?type=in_group&amp;feedId=32768909312" TargetMode="External"/><Relationship Id="rId4" Type="http://schemas.openxmlformats.org/officeDocument/2006/relationships/hyperlink" Target="https://learn.microsoft.com/en-us/power-apps/maker/data-platform/azure-synapse-link-synapse" TargetMode="External"/><Relationship Id="rId9" Type="http://schemas.openxmlformats.org/officeDocument/2006/relationships/hyperlink" Target="https://learn.microsoft.com/en-us/fabric/" TargetMode="External"/><Relationship Id="rId14" Type="http://schemas.openxmlformats.org/officeDocument/2006/relationships/hyperlink" Target="https://www.youtube.com/watch?v=X_c7gLfJz_Q"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aka.ms/TransitiontoSynapseLinkVideos" TargetMode="External"/><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4.xml"/><Relationship Id="rId1" Type="http://schemas.openxmlformats.org/officeDocument/2006/relationships/slideLayout" Target="../slideLayouts/slideLayout47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7.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3.png"/><Relationship Id="rId7" Type="http://schemas.openxmlformats.org/officeDocument/2006/relationships/image" Target="../media/image146.png"/><Relationship Id="rId2" Type="http://schemas.openxmlformats.org/officeDocument/2006/relationships/notesSlide" Target="../notesSlides/notesSlide5.xml"/><Relationship Id="rId1" Type="http://schemas.openxmlformats.org/officeDocument/2006/relationships/slideLayout" Target="../slideLayouts/slideLayout198.xml"/><Relationship Id="rId6" Type="http://schemas.openxmlformats.org/officeDocument/2006/relationships/image" Target="../media/image136.png"/><Relationship Id="rId11" Type="http://schemas.openxmlformats.org/officeDocument/2006/relationships/image" Target="../media/image142.png"/><Relationship Id="rId5" Type="http://schemas.openxmlformats.org/officeDocument/2006/relationships/image" Target="../media/image145.png"/><Relationship Id="rId10" Type="http://schemas.openxmlformats.org/officeDocument/2006/relationships/image" Target="../media/image149.png"/><Relationship Id="rId4" Type="http://schemas.openxmlformats.org/officeDocument/2006/relationships/image" Target="../media/image144.svg"/><Relationship Id="rId9" Type="http://schemas.openxmlformats.org/officeDocument/2006/relationships/image" Target="../media/image148.png"/></Relationships>
</file>

<file path=ppt/slides/_rels/slide8.xml.rels><?xml version="1.0" encoding="UTF-8" standalone="yes"?>
<Relationships xmlns="http://schemas.openxmlformats.org/package/2006/relationships"><Relationship Id="rId2" Type="http://schemas.openxmlformats.org/officeDocument/2006/relationships/hyperlink" Target="https://aka.ms/TransitiontoSynapseLinkVideos" TargetMode="External"/><Relationship Id="rId1" Type="http://schemas.openxmlformats.org/officeDocument/2006/relationships/slideLayout" Target="../slideLayouts/slideLayout19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BD-CBE0-4544-A446-B76B8B2E2588}"/>
              </a:ext>
            </a:extLst>
          </p:cNvPr>
          <p:cNvSpPr>
            <a:spLocks noGrp="1"/>
          </p:cNvSpPr>
          <p:nvPr>
            <p:ph type="title"/>
          </p:nvPr>
        </p:nvSpPr>
        <p:spPr/>
        <p:txBody>
          <a:bodyPr/>
          <a:lstStyle/>
          <a:p>
            <a:r>
              <a:rPr lang="en-US"/>
              <a:t>Purpose of this deck</a:t>
            </a:r>
          </a:p>
        </p:txBody>
      </p:sp>
      <p:graphicFrame>
        <p:nvGraphicFramePr>
          <p:cNvPr id="6" name="Table 5">
            <a:extLst>
              <a:ext uri="{FF2B5EF4-FFF2-40B4-BE49-F238E27FC236}">
                <a16:creationId xmlns:a16="http://schemas.microsoft.com/office/drawing/2014/main" id="{91BC87A2-B56C-BF4E-9DC8-32775DAABE94}"/>
              </a:ext>
            </a:extLst>
          </p:cNvPr>
          <p:cNvGraphicFramePr>
            <a:graphicFrameLocks noGrp="1"/>
          </p:cNvGraphicFramePr>
          <p:nvPr>
            <p:extLst>
              <p:ext uri="{D42A27DB-BD31-4B8C-83A1-F6EECF244321}">
                <p14:modId xmlns:p14="http://schemas.microsoft.com/office/powerpoint/2010/main" val="1617861142"/>
              </p:ext>
            </p:extLst>
          </p:nvPr>
        </p:nvGraphicFramePr>
        <p:xfrm>
          <a:off x="586740" y="1185542"/>
          <a:ext cx="11018520" cy="5137642"/>
        </p:xfrm>
        <a:graphic>
          <a:graphicData uri="http://schemas.openxmlformats.org/drawingml/2006/table">
            <a:tbl>
              <a:tblPr firstRow="1" bandRow="1">
                <a:tableStyleId>{5C22544A-7EE6-4342-B048-85BDC9FD1C3A}</a:tableStyleId>
              </a:tblPr>
              <a:tblGrid>
                <a:gridCol w="2463695">
                  <a:extLst>
                    <a:ext uri="{9D8B030D-6E8A-4147-A177-3AD203B41FA5}">
                      <a16:colId xmlns:a16="http://schemas.microsoft.com/office/drawing/2014/main" val="2971010500"/>
                    </a:ext>
                  </a:extLst>
                </a:gridCol>
                <a:gridCol w="8554825">
                  <a:extLst>
                    <a:ext uri="{9D8B030D-6E8A-4147-A177-3AD203B41FA5}">
                      <a16:colId xmlns:a16="http://schemas.microsoft.com/office/drawing/2014/main" val="839557162"/>
                    </a:ext>
                  </a:extLst>
                </a:gridCol>
              </a:tblGrid>
              <a:tr h="389989">
                <a:tc>
                  <a:txBody>
                    <a:bodyPr/>
                    <a:lstStyle/>
                    <a:p>
                      <a:r>
                        <a:rPr lang="en-US">
                          <a:solidFill>
                            <a:schemeClr val="tx1"/>
                          </a:solidFill>
                        </a:rPr>
                        <a:t>Speaker:</a:t>
                      </a:r>
                    </a:p>
                  </a:txBody>
                  <a:tcPr>
                    <a:noFill/>
                  </a:tcPr>
                </a:tc>
                <a:tc>
                  <a:txBody>
                    <a:bodyPr/>
                    <a:lstStyle/>
                    <a:p>
                      <a:r>
                        <a:rPr lang="en-US" sz="1600" b="0" i="0" kern="1200">
                          <a:solidFill>
                            <a:schemeClr val="tx1"/>
                          </a:solidFill>
                          <a:effectLst/>
                          <a:latin typeface="+mn-lt"/>
                          <a:ea typeface="+mn-ea"/>
                          <a:cs typeface="+mn-cs"/>
                        </a:rPr>
                        <a:t>In-house Specialist, Microsoft Spokesperson or Partner (Leader/Exec/SME)</a:t>
                      </a:r>
                      <a:r>
                        <a:rPr lang="en-US" sz="1600" b="1" i="0" kern="1200">
                          <a:solidFill>
                            <a:schemeClr val="tx1"/>
                          </a:solidFill>
                          <a:effectLst/>
                          <a:latin typeface="+mn-lt"/>
                          <a:ea typeface="+mn-ea"/>
                          <a:cs typeface="+mn-cs"/>
                        </a:rPr>
                        <a:t>​</a:t>
                      </a:r>
                      <a:endParaRPr lang="en-US" sz="1600">
                        <a:solidFill>
                          <a:schemeClr val="tx1"/>
                        </a:solidFill>
                      </a:endParaRPr>
                    </a:p>
                  </a:txBody>
                  <a:tcPr>
                    <a:noFill/>
                  </a:tcPr>
                </a:tc>
                <a:extLst>
                  <a:ext uri="{0D108BD9-81ED-4DB2-BD59-A6C34878D82A}">
                    <a16:rowId xmlns:a16="http://schemas.microsoft.com/office/drawing/2014/main" val="2066920458"/>
                  </a:ext>
                </a:extLst>
              </a:tr>
              <a:tr h="389989">
                <a:tc>
                  <a:txBody>
                    <a:bodyPr/>
                    <a:lstStyle/>
                    <a:p>
                      <a:r>
                        <a:rPr lang="en-US" b="1">
                          <a:solidFill>
                            <a:schemeClr val="tx1"/>
                          </a:solidFill>
                        </a:rPr>
                        <a:t>Audience:</a:t>
                      </a:r>
                    </a:p>
                  </a:txBody>
                  <a:tcPr>
                    <a:noFill/>
                  </a:tcPr>
                </a:tc>
                <a:tc>
                  <a:txBody>
                    <a:bodyPr/>
                    <a:lstStyle/>
                    <a:p>
                      <a:r>
                        <a:rPr lang="en-US" sz="1600" b="0" i="0" kern="1200">
                          <a:solidFill>
                            <a:schemeClr val="tx1"/>
                          </a:solidFill>
                          <a:effectLst/>
                          <a:latin typeface="+mn-lt"/>
                          <a:ea typeface="+mn-ea"/>
                          <a:cs typeface="+mn-cs"/>
                        </a:rPr>
                        <a:t>Business Decision Maker, Line of Business Owner or an IT Decision maker</a:t>
                      </a:r>
                      <a:endParaRPr lang="en-US" sz="1600">
                        <a:solidFill>
                          <a:schemeClr val="tx1"/>
                        </a:solidFill>
                      </a:endParaRPr>
                    </a:p>
                  </a:txBody>
                  <a:tcPr>
                    <a:noFill/>
                  </a:tcPr>
                </a:tc>
                <a:extLst>
                  <a:ext uri="{0D108BD9-81ED-4DB2-BD59-A6C34878D82A}">
                    <a16:rowId xmlns:a16="http://schemas.microsoft.com/office/drawing/2014/main" val="652227045"/>
                  </a:ext>
                </a:extLst>
              </a:tr>
              <a:tr h="389989">
                <a:tc>
                  <a:txBody>
                    <a:bodyPr/>
                    <a:lstStyle/>
                    <a:p>
                      <a:r>
                        <a:rPr lang="en-US" b="1">
                          <a:solidFill>
                            <a:schemeClr val="tx1"/>
                          </a:solidFill>
                        </a:rPr>
                        <a:t>Title:</a:t>
                      </a:r>
                    </a:p>
                  </a:txBody>
                  <a:tcPr>
                    <a:noFill/>
                  </a:tcPr>
                </a:tc>
                <a:tc>
                  <a:txBody>
                    <a:bodyPr/>
                    <a:lstStyle/>
                    <a:p>
                      <a:r>
                        <a:rPr lang="en-US" sz="1600" b="0" i="0" kern="1200">
                          <a:solidFill>
                            <a:schemeClr val="tx1"/>
                          </a:solidFill>
                          <a:effectLst/>
                          <a:latin typeface="+mn-lt"/>
                          <a:ea typeface="+mn-ea"/>
                          <a:cs typeface="+mn-cs"/>
                        </a:rPr>
                        <a:t>Transition to Synapse Link – simplify data integration</a:t>
                      </a:r>
                      <a:endParaRPr lang="en-US" sz="1600">
                        <a:solidFill>
                          <a:schemeClr val="tx1"/>
                        </a:solidFill>
                      </a:endParaRPr>
                    </a:p>
                  </a:txBody>
                  <a:tcPr>
                    <a:noFill/>
                  </a:tcPr>
                </a:tc>
                <a:extLst>
                  <a:ext uri="{0D108BD9-81ED-4DB2-BD59-A6C34878D82A}">
                    <a16:rowId xmlns:a16="http://schemas.microsoft.com/office/drawing/2014/main" val="2721299554"/>
                  </a:ext>
                </a:extLst>
              </a:tr>
              <a:tr h="389989">
                <a:tc>
                  <a:txBody>
                    <a:bodyPr/>
                    <a:lstStyle/>
                    <a:p>
                      <a:r>
                        <a:rPr lang="en-US" b="1">
                          <a:solidFill>
                            <a:schemeClr val="tx1"/>
                          </a:solidFill>
                        </a:rPr>
                        <a:t>Length &amp; Version:</a:t>
                      </a:r>
                    </a:p>
                  </a:txBody>
                  <a:tcPr>
                    <a:noFill/>
                  </a:tcPr>
                </a:tc>
                <a:tc>
                  <a:txBody>
                    <a:bodyPr/>
                    <a:lstStyle/>
                    <a:p>
                      <a:r>
                        <a:rPr lang="en-US" sz="1600" dirty="0">
                          <a:solidFill>
                            <a:schemeClr val="tx1"/>
                          </a:solidFill>
                        </a:rPr>
                        <a:t>30 minutes, last updated Dec 2023</a:t>
                      </a:r>
                    </a:p>
                  </a:txBody>
                  <a:tcPr>
                    <a:noFill/>
                  </a:tcPr>
                </a:tc>
                <a:extLst>
                  <a:ext uri="{0D108BD9-81ED-4DB2-BD59-A6C34878D82A}">
                    <a16:rowId xmlns:a16="http://schemas.microsoft.com/office/drawing/2014/main" val="3190850854"/>
                  </a:ext>
                </a:extLst>
              </a:tr>
              <a:tr h="389989">
                <a:tc>
                  <a:txBody>
                    <a:bodyPr/>
                    <a:lstStyle/>
                    <a:p>
                      <a:r>
                        <a:rPr lang="en-US" b="1">
                          <a:solidFill>
                            <a:schemeClr val="tx1"/>
                          </a:solidFill>
                        </a:rPr>
                        <a:t>Content Level:</a:t>
                      </a:r>
                    </a:p>
                  </a:txBody>
                  <a:tcPr>
                    <a:noFill/>
                  </a:tcPr>
                </a:tc>
                <a:tc>
                  <a:txBody>
                    <a:bodyPr/>
                    <a:lstStyle/>
                    <a:p>
                      <a:r>
                        <a:rPr lang="en-US" sz="1600">
                          <a:solidFill>
                            <a:schemeClr val="tx1"/>
                          </a:solidFill>
                        </a:rPr>
                        <a:t>Level 200 for external &amp; internal use</a:t>
                      </a:r>
                    </a:p>
                  </a:txBody>
                  <a:tcPr>
                    <a:noFill/>
                  </a:tcPr>
                </a:tc>
                <a:extLst>
                  <a:ext uri="{0D108BD9-81ED-4DB2-BD59-A6C34878D82A}">
                    <a16:rowId xmlns:a16="http://schemas.microsoft.com/office/drawing/2014/main" val="1385262682"/>
                  </a:ext>
                </a:extLst>
              </a:tr>
              <a:tr h="609023">
                <a:tc>
                  <a:txBody>
                    <a:bodyPr/>
                    <a:lstStyle/>
                    <a:p>
                      <a:r>
                        <a:rPr lang="en-US" b="1">
                          <a:solidFill>
                            <a:schemeClr val="tx1"/>
                          </a:solidFill>
                        </a:rPr>
                        <a:t>Deck Contacts:</a:t>
                      </a:r>
                    </a:p>
                  </a:txBody>
                  <a:tcPr>
                    <a:noFill/>
                  </a:tcPr>
                </a:tc>
                <a:tc>
                  <a:txBody>
                    <a:bodyPr/>
                    <a:lstStyle/>
                    <a:p>
                      <a:r>
                        <a:rPr lang="en-US" sz="1600">
                          <a:solidFill>
                            <a:schemeClr val="tx1"/>
                          </a:solidFill>
                        </a:rPr>
                        <a:t>Microsoft Product team: Jila Yadav, Milinda Vitharana, Jason Huang, Rich Black, Steven Koppens</a:t>
                      </a:r>
                    </a:p>
                  </a:txBody>
                  <a:tcPr>
                    <a:noFill/>
                  </a:tcPr>
                </a:tc>
                <a:extLst>
                  <a:ext uri="{0D108BD9-81ED-4DB2-BD59-A6C34878D82A}">
                    <a16:rowId xmlns:a16="http://schemas.microsoft.com/office/drawing/2014/main" val="367878000"/>
                  </a:ext>
                </a:extLst>
              </a:tr>
              <a:tr h="609023">
                <a:tc>
                  <a:txBody>
                    <a:bodyPr/>
                    <a:lstStyle/>
                    <a:p>
                      <a:r>
                        <a:rPr lang="en-US" b="1">
                          <a:solidFill>
                            <a:schemeClr val="tx1"/>
                          </a:solidFill>
                        </a:rPr>
                        <a:t>Desired Outcomes:</a:t>
                      </a:r>
                    </a:p>
                  </a:txBody>
                  <a:tcPr>
                    <a:noFill/>
                  </a:tcPr>
                </a:tc>
                <a:tc>
                  <a:txBody>
                    <a:bodyPr/>
                    <a:lstStyle/>
                    <a:p>
                      <a:r>
                        <a:rPr lang="en-US" sz="1600" dirty="0">
                          <a:solidFill>
                            <a:schemeClr val="tx1"/>
                          </a:solidFill>
                        </a:rPr>
                        <a:t>Clear understanding of benefits, effort to transition from BYOD, Export to Data Lake to Synapse Link and Microsoft Fabric</a:t>
                      </a:r>
                    </a:p>
                    <a:p>
                      <a:r>
                        <a:rPr lang="en-US" sz="1600" dirty="0">
                          <a:solidFill>
                            <a:schemeClr val="tx1"/>
                          </a:solidFill>
                        </a:rPr>
                        <a:t>Proof of concept or planning workshop with an inhouse specialist, Microsoft Services or Partner</a:t>
                      </a:r>
                    </a:p>
                  </a:txBody>
                  <a:tcPr>
                    <a:noFill/>
                  </a:tcPr>
                </a:tc>
                <a:extLst>
                  <a:ext uri="{0D108BD9-81ED-4DB2-BD59-A6C34878D82A}">
                    <a16:rowId xmlns:a16="http://schemas.microsoft.com/office/drawing/2014/main" val="977856438"/>
                  </a:ext>
                </a:extLst>
              </a:tr>
              <a:tr h="1511874">
                <a:tc>
                  <a:txBody>
                    <a:bodyPr/>
                    <a:lstStyle/>
                    <a:p>
                      <a:r>
                        <a:rPr lang="en-US" b="1">
                          <a:solidFill>
                            <a:schemeClr val="tx1"/>
                          </a:solidFill>
                        </a:rPr>
                        <a:t>Usage Guide:</a:t>
                      </a:r>
                    </a:p>
                  </a:txBody>
                  <a:tcPr>
                    <a:noFill/>
                  </a:tcPr>
                </a:tc>
                <a:tc>
                  <a:txBody>
                    <a:bodyPr/>
                    <a:lstStyle/>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Slides should be adaptive to the specific audience situation – feel free to reorder slides, hide slides, etc. that you feel fit with your audience and the products they currently use.</a:t>
                      </a:r>
                    </a:p>
                  </a:txBody>
                  <a:tcPr>
                    <a:noFill/>
                  </a:tcPr>
                </a:tc>
                <a:extLst>
                  <a:ext uri="{0D108BD9-81ED-4DB2-BD59-A6C34878D82A}">
                    <a16:rowId xmlns:a16="http://schemas.microsoft.com/office/drawing/2014/main" val="1260234901"/>
                  </a:ext>
                </a:extLst>
              </a:tr>
            </a:tbl>
          </a:graphicData>
        </a:graphic>
      </p:graphicFrame>
    </p:spTree>
    <p:extLst>
      <p:ext uri="{BB962C8B-B14F-4D97-AF65-F5344CB8AC3E}">
        <p14:creationId xmlns:p14="http://schemas.microsoft.com/office/powerpoint/2010/main" val="220733339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C67B66BC-8D59-1700-CB20-EE431B1B16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10" y="627310"/>
            <a:ext cx="723347" cy="723347"/>
          </a:xfrm>
          <a:prstGeom prst="rect">
            <a:avLst/>
          </a:prstGeom>
        </p:spPr>
      </p:pic>
      <p:cxnSp>
        <p:nvCxnSpPr>
          <p:cNvPr id="7" name="Straight Connector 6">
            <a:extLst>
              <a:ext uri="{FF2B5EF4-FFF2-40B4-BE49-F238E27FC236}">
                <a16:creationId xmlns:a16="http://schemas.microsoft.com/office/drawing/2014/main" id="{88428ED9-B16A-7B03-D785-D4117E0C50F1}"/>
              </a:ext>
            </a:extLst>
          </p:cNvPr>
          <p:cNvCxnSpPr>
            <a:cxnSpLocks/>
          </p:cNvCxnSpPr>
          <p:nvPr/>
        </p:nvCxnSpPr>
        <p:spPr>
          <a:xfrm>
            <a:off x="1918658" y="493476"/>
            <a:ext cx="0" cy="991014"/>
          </a:xfrm>
          <a:prstGeom prst="line">
            <a:avLst/>
          </a:prstGeom>
          <a:ln w="19050">
            <a:solidFill>
              <a:schemeClr val="tx1">
                <a:alpha val="1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A0ECFE0B-B6BD-962C-E049-D3BD3B0046E8}"/>
              </a:ext>
            </a:extLst>
          </p:cNvPr>
          <p:cNvSpPr txBox="1">
            <a:spLocks/>
          </p:cNvSpPr>
          <p:nvPr/>
        </p:nvSpPr>
        <p:spPr>
          <a:xfrm>
            <a:off x="2179645" y="494908"/>
            <a:ext cx="9427138" cy="553998"/>
          </a:xfrm>
          <a:prstGeom prst="rect">
            <a:avLst/>
          </a:prstGeom>
        </p:spPr>
        <p:txBody>
          <a:bodyPr vert="horz" wrap="square" lIns="0" tIns="0" rIns="0" bIns="0" rtlCol="0" anchor="t">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30" normalizeH="0" baseline="0" noProof="0">
                <a:ln w="3175">
                  <a:noFill/>
                </a:ln>
                <a:solidFill>
                  <a:srgbClr val="FFFFFF"/>
                </a:solidFill>
                <a:effectLst/>
                <a:uLnTx/>
                <a:uFillTx/>
                <a:latin typeface="Segoe UI Semibold"/>
                <a:ea typeface="+mn-ea"/>
                <a:cs typeface="Segoe UI" pitchFamily="34" charset="0"/>
              </a:rPr>
              <a:t>Microsoft Fabric</a:t>
            </a:r>
          </a:p>
        </p:txBody>
      </p:sp>
      <p:sp>
        <p:nvSpPr>
          <p:cNvPr id="9" name="Text Placeholder 103">
            <a:extLst>
              <a:ext uri="{FF2B5EF4-FFF2-40B4-BE49-F238E27FC236}">
                <a16:creationId xmlns:a16="http://schemas.microsoft.com/office/drawing/2014/main" id="{FC926868-E75A-1878-42D2-78BFCFD43B74}"/>
              </a:ext>
            </a:extLst>
          </p:cNvPr>
          <p:cNvSpPr txBox="1">
            <a:spLocks/>
          </p:cNvSpPr>
          <p:nvPr/>
        </p:nvSpPr>
        <p:spPr>
          <a:xfrm>
            <a:off x="2179645" y="1039774"/>
            <a:ext cx="9427138" cy="430887"/>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Data analytics for the era of AI</a:t>
            </a:r>
          </a:p>
        </p:txBody>
      </p:sp>
      <p:sp>
        <p:nvSpPr>
          <p:cNvPr id="11" name="Rounded Rectangle 38">
            <a:extLst>
              <a:ext uri="{FF2B5EF4-FFF2-40B4-BE49-F238E27FC236}">
                <a16:creationId xmlns:a16="http://schemas.microsoft.com/office/drawing/2014/main" id="{7FECCC8D-B330-805F-4F5B-E708921799B3}"/>
              </a:ext>
            </a:extLst>
          </p:cNvPr>
          <p:cNvSpPr/>
          <p:nvPr/>
        </p:nvSpPr>
        <p:spPr bwMode="auto">
          <a:xfrm>
            <a:off x="609600" y="2023936"/>
            <a:ext cx="10972800" cy="3892770"/>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13" name="Group 12">
            <a:extLst>
              <a:ext uri="{FF2B5EF4-FFF2-40B4-BE49-F238E27FC236}">
                <a16:creationId xmlns:a16="http://schemas.microsoft.com/office/drawing/2014/main" id="{862EFC53-36FA-5102-AC50-215611BE4811}"/>
              </a:ext>
            </a:extLst>
          </p:cNvPr>
          <p:cNvGrpSpPr/>
          <p:nvPr/>
        </p:nvGrpSpPr>
        <p:grpSpPr>
          <a:xfrm>
            <a:off x="980514" y="3994854"/>
            <a:ext cx="10237313" cy="1354643"/>
            <a:chOff x="976371" y="3886265"/>
            <a:chExt cx="10237313" cy="1354643"/>
          </a:xfrm>
          <a:solidFill>
            <a:schemeClr val="accent3"/>
          </a:solidFill>
        </p:grpSpPr>
        <p:sp>
          <p:nvSpPr>
            <p:cNvPr id="16" name="Rounded Rectangle 48">
              <a:extLst>
                <a:ext uri="{FF2B5EF4-FFF2-40B4-BE49-F238E27FC236}">
                  <a16:creationId xmlns:a16="http://schemas.microsoft.com/office/drawing/2014/main" id="{887612A5-1A0A-B0DB-AA3E-A8993E610D5A}"/>
                </a:ext>
              </a:extLst>
            </p:cNvPr>
            <p:cNvSpPr/>
            <p:nvPr/>
          </p:nvSpPr>
          <p:spPr>
            <a:xfrm>
              <a:off x="976371" y="3886265"/>
              <a:ext cx="10237313" cy="135464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43" name="Picture 42" descr="Logo, company name&#10;&#10;Description automatically generated">
              <a:extLst>
                <a:ext uri="{FF2B5EF4-FFF2-40B4-BE49-F238E27FC236}">
                  <a16:creationId xmlns:a16="http://schemas.microsoft.com/office/drawing/2014/main" id="{DE975432-EF8B-14D2-834A-F063B12EEF64}"/>
                </a:ext>
              </a:extLst>
            </p:cNvPr>
            <p:cNvPicPr>
              <a:picLocks noChangeAspect="1"/>
            </p:cNvPicPr>
            <p:nvPr/>
          </p:nvPicPr>
          <p:blipFill rotWithShape="1">
            <a:blip r:embed="rId4">
              <a:extLst>
                <a:ext uri="{28A0092B-C50C-407E-A947-70E740481C1C}">
                  <a14:useLocalDpi xmlns:a14="http://schemas.microsoft.com/office/drawing/2010/main" val="0"/>
                </a:ext>
              </a:extLst>
            </a:blip>
            <a:srcRect l="-7916" r="-7916"/>
            <a:stretch/>
          </p:blipFill>
          <p:spPr>
            <a:xfrm>
              <a:off x="5815070" y="4105149"/>
              <a:ext cx="559914" cy="484332"/>
            </a:xfrm>
            <a:prstGeom prst="rect">
              <a:avLst/>
            </a:prstGeom>
            <a:noFill/>
            <a:ln>
              <a:noFill/>
            </a:ln>
            <a:effectLst/>
          </p:spPr>
        </p:pic>
        <p:sp>
          <p:nvSpPr>
            <p:cNvPr id="44" name="Rounded Rectangle 45">
              <a:extLst>
                <a:ext uri="{FF2B5EF4-FFF2-40B4-BE49-F238E27FC236}">
                  <a16:creationId xmlns:a16="http://schemas.microsoft.com/office/drawing/2014/main" id="{043CDECA-D4CF-909F-99C4-909AE2C92910}"/>
                </a:ext>
              </a:extLst>
            </p:cNvPr>
            <p:cNvSpPr/>
            <p:nvPr/>
          </p:nvSpPr>
          <p:spPr>
            <a:xfrm>
              <a:off x="5639775" y="4648519"/>
              <a:ext cx="910506" cy="28235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Segoe UI" panose="020B0502040204020203" pitchFamily="34" charset="0"/>
                </a:rPr>
                <a:t>OneLake</a:t>
              </a:r>
            </a:p>
          </p:txBody>
        </p:sp>
      </p:grpSp>
      <p:grpSp>
        <p:nvGrpSpPr>
          <p:cNvPr id="5" name="Group 4">
            <a:extLst>
              <a:ext uri="{FF2B5EF4-FFF2-40B4-BE49-F238E27FC236}">
                <a16:creationId xmlns:a16="http://schemas.microsoft.com/office/drawing/2014/main" id="{0E8D83C5-C0EA-A3BD-44CA-88FD1B625B8E}"/>
              </a:ext>
            </a:extLst>
          </p:cNvPr>
          <p:cNvGrpSpPr/>
          <p:nvPr/>
        </p:nvGrpSpPr>
        <p:grpSpPr>
          <a:xfrm>
            <a:off x="976370" y="2530959"/>
            <a:ext cx="1354643" cy="1354643"/>
            <a:chOff x="976370" y="2425449"/>
            <a:chExt cx="1354643" cy="1354643"/>
          </a:xfrm>
        </p:grpSpPr>
        <p:sp>
          <p:nvSpPr>
            <p:cNvPr id="20" name="Rounded Rectangle 14">
              <a:extLst>
                <a:ext uri="{FF2B5EF4-FFF2-40B4-BE49-F238E27FC236}">
                  <a16:creationId xmlns:a16="http://schemas.microsoft.com/office/drawing/2014/main" id="{D5ADD808-334A-6081-5B2B-24E900EF9C59}"/>
                </a:ext>
              </a:extLst>
            </p:cNvPr>
            <p:cNvSpPr/>
            <p:nvPr/>
          </p:nvSpPr>
          <p:spPr>
            <a:xfrm>
              <a:off x="976370"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Rounded Rectangle 14">
              <a:extLst>
                <a:ext uri="{FF2B5EF4-FFF2-40B4-BE49-F238E27FC236}">
                  <a16:creationId xmlns:a16="http://schemas.microsoft.com/office/drawing/2014/main" id="{6BC08C4C-228B-B1A1-1031-322196AB4AD5}"/>
                </a:ext>
              </a:extLst>
            </p:cNvPr>
            <p:cNvSpPr/>
            <p:nvPr/>
          </p:nvSpPr>
          <p:spPr>
            <a:xfrm>
              <a:off x="1181995" y="3139942"/>
              <a:ext cx="941448"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22" name="Graphic 21">
              <a:extLst>
                <a:ext uri="{FF2B5EF4-FFF2-40B4-BE49-F238E27FC236}">
                  <a16:creationId xmlns:a16="http://schemas.microsoft.com/office/drawing/2014/main" id="{E4E26215-B47F-D6C2-A233-4BEB1ED5FD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416526" y="2614054"/>
              <a:ext cx="472385" cy="407820"/>
            </a:xfrm>
            <a:prstGeom prst="rect">
              <a:avLst/>
            </a:prstGeom>
            <a:effectLst/>
          </p:spPr>
        </p:pic>
      </p:grpSp>
      <p:grpSp>
        <p:nvGrpSpPr>
          <p:cNvPr id="10" name="Group 9">
            <a:extLst>
              <a:ext uri="{FF2B5EF4-FFF2-40B4-BE49-F238E27FC236}">
                <a16:creationId xmlns:a16="http://schemas.microsoft.com/office/drawing/2014/main" id="{AC6DEB95-B4AC-BD93-D36F-7BD39EA9C52C}"/>
              </a:ext>
            </a:extLst>
          </p:cNvPr>
          <p:cNvGrpSpPr/>
          <p:nvPr/>
        </p:nvGrpSpPr>
        <p:grpSpPr>
          <a:xfrm>
            <a:off x="2456979" y="2530959"/>
            <a:ext cx="1354643" cy="1354643"/>
            <a:chOff x="2456979" y="2425449"/>
            <a:chExt cx="1354643" cy="1354643"/>
          </a:xfrm>
        </p:grpSpPr>
        <p:sp>
          <p:nvSpPr>
            <p:cNvPr id="24" name="Rounded Rectangle 23">
              <a:extLst>
                <a:ext uri="{FF2B5EF4-FFF2-40B4-BE49-F238E27FC236}">
                  <a16:creationId xmlns:a16="http://schemas.microsoft.com/office/drawing/2014/main" id="{7B18ED2F-50DD-AF56-5EDA-1578B3F697E2}"/>
                </a:ext>
              </a:extLst>
            </p:cNvPr>
            <p:cNvSpPr/>
            <p:nvPr/>
          </p:nvSpPr>
          <p:spPr>
            <a:xfrm>
              <a:off x="2456979"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5" name="Rounded Rectangle 15">
              <a:extLst>
                <a:ext uri="{FF2B5EF4-FFF2-40B4-BE49-F238E27FC236}">
                  <a16:creationId xmlns:a16="http://schemas.microsoft.com/office/drawing/2014/main" id="{B9EC096C-9BEE-0720-4C7F-4288712C32BA}"/>
                </a:ext>
              </a:extLst>
            </p:cNvPr>
            <p:cNvSpPr/>
            <p:nvPr/>
          </p:nvSpPr>
          <p:spPr>
            <a:xfrm>
              <a:off x="2537659" y="3148361"/>
              <a:ext cx="119133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27" name="Graphic 26">
              <a:extLst>
                <a:ext uri="{FF2B5EF4-FFF2-40B4-BE49-F238E27FC236}">
                  <a16:creationId xmlns:a16="http://schemas.microsoft.com/office/drawing/2014/main" id="{5D124A2C-4524-51F3-1303-CF367DA51CED}"/>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2897136" y="2614055"/>
              <a:ext cx="472383" cy="407818"/>
            </a:xfrm>
            <a:prstGeom prst="rect">
              <a:avLst/>
            </a:prstGeom>
          </p:spPr>
        </p:pic>
      </p:grpSp>
      <p:grpSp>
        <p:nvGrpSpPr>
          <p:cNvPr id="23" name="Group 22">
            <a:extLst>
              <a:ext uri="{FF2B5EF4-FFF2-40B4-BE49-F238E27FC236}">
                <a16:creationId xmlns:a16="http://schemas.microsoft.com/office/drawing/2014/main" id="{DC826AE6-C957-416A-D47B-D1188C2E44A0}"/>
              </a:ext>
            </a:extLst>
          </p:cNvPr>
          <p:cNvGrpSpPr/>
          <p:nvPr/>
        </p:nvGrpSpPr>
        <p:grpSpPr>
          <a:xfrm>
            <a:off x="3937588" y="2530959"/>
            <a:ext cx="1354643" cy="1354643"/>
            <a:chOff x="3937588" y="2425449"/>
            <a:chExt cx="1354643" cy="1354643"/>
          </a:xfrm>
        </p:grpSpPr>
        <p:sp>
          <p:nvSpPr>
            <p:cNvPr id="32" name="Rounded Rectangle 17">
              <a:extLst>
                <a:ext uri="{FF2B5EF4-FFF2-40B4-BE49-F238E27FC236}">
                  <a16:creationId xmlns:a16="http://schemas.microsoft.com/office/drawing/2014/main" id="{F5AF8255-56FD-5C4F-C6AD-7C07BB95EAA4}"/>
                </a:ext>
              </a:extLst>
            </p:cNvPr>
            <p:cNvSpPr/>
            <p:nvPr/>
          </p:nvSpPr>
          <p:spPr>
            <a:xfrm>
              <a:off x="3937588"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5" name="Rounded Rectangle 17">
              <a:extLst>
                <a:ext uri="{FF2B5EF4-FFF2-40B4-BE49-F238E27FC236}">
                  <a16:creationId xmlns:a16="http://schemas.microsoft.com/office/drawing/2014/main" id="{B81A74BB-8128-B3A6-1F76-D5E7AD9D2B36}"/>
                </a:ext>
              </a:extLst>
            </p:cNvPr>
            <p:cNvSpPr/>
            <p:nvPr/>
          </p:nvSpPr>
          <p:spPr>
            <a:xfrm>
              <a:off x="4044420" y="3148361"/>
              <a:ext cx="1139035"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36" name="Graphic 35">
              <a:extLst>
                <a:ext uri="{FF2B5EF4-FFF2-40B4-BE49-F238E27FC236}">
                  <a16:creationId xmlns:a16="http://schemas.microsoft.com/office/drawing/2014/main" id="{4BD81186-7C31-A7CA-7E47-4133075DC8A2}"/>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377744" y="2614054"/>
              <a:ext cx="472385" cy="407820"/>
            </a:xfrm>
            <a:prstGeom prst="rect">
              <a:avLst/>
            </a:prstGeom>
          </p:spPr>
        </p:pic>
      </p:grpSp>
      <p:grpSp>
        <p:nvGrpSpPr>
          <p:cNvPr id="26" name="Group 25">
            <a:extLst>
              <a:ext uri="{FF2B5EF4-FFF2-40B4-BE49-F238E27FC236}">
                <a16:creationId xmlns:a16="http://schemas.microsoft.com/office/drawing/2014/main" id="{DF04F2CF-F2A7-ED37-D3E9-2A4DE2864DD4}"/>
              </a:ext>
            </a:extLst>
          </p:cNvPr>
          <p:cNvGrpSpPr/>
          <p:nvPr/>
        </p:nvGrpSpPr>
        <p:grpSpPr>
          <a:xfrm>
            <a:off x="5418197" y="2530959"/>
            <a:ext cx="1354643" cy="1354643"/>
            <a:chOff x="5418197" y="2425449"/>
            <a:chExt cx="1354643" cy="1354643"/>
          </a:xfrm>
        </p:grpSpPr>
        <p:sp>
          <p:nvSpPr>
            <p:cNvPr id="38" name="Rounded Rectangle 16">
              <a:extLst>
                <a:ext uri="{FF2B5EF4-FFF2-40B4-BE49-F238E27FC236}">
                  <a16:creationId xmlns:a16="http://schemas.microsoft.com/office/drawing/2014/main" id="{AC63C6ED-3D7A-0DB6-AC03-36A128BD892F}"/>
                </a:ext>
              </a:extLst>
            </p:cNvPr>
            <p:cNvSpPr/>
            <p:nvPr/>
          </p:nvSpPr>
          <p:spPr>
            <a:xfrm>
              <a:off x="541819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39" name="Rounded Rectangle 16">
              <a:extLst>
                <a:ext uri="{FF2B5EF4-FFF2-40B4-BE49-F238E27FC236}">
                  <a16:creationId xmlns:a16="http://schemas.microsoft.com/office/drawing/2014/main" id="{78C321D3-7C9A-07D5-83CF-C7BFEBAA2BE1}"/>
                </a:ext>
              </a:extLst>
            </p:cNvPr>
            <p:cNvSpPr/>
            <p:nvPr/>
          </p:nvSpPr>
          <p:spPr>
            <a:xfrm>
              <a:off x="5525028" y="3139942"/>
              <a:ext cx="1139035"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Warehouse</a:t>
              </a:r>
            </a:p>
          </p:txBody>
        </p:sp>
        <p:pic>
          <p:nvPicPr>
            <p:cNvPr id="40" name="Graphic 39">
              <a:extLst>
                <a:ext uri="{FF2B5EF4-FFF2-40B4-BE49-F238E27FC236}">
                  <a16:creationId xmlns:a16="http://schemas.microsoft.com/office/drawing/2014/main" id="{A6AD8DA9-803E-AA67-7065-9062489780FD}"/>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844876" y="2602419"/>
              <a:ext cx="499339" cy="431090"/>
            </a:xfrm>
            <a:prstGeom prst="rect">
              <a:avLst/>
            </a:prstGeom>
          </p:spPr>
        </p:pic>
      </p:grpSp>
      <p:grpSp>
        <p:nvGrpSpPr>
          <p:cNvPr id="28" name="Group 27">
            <a:extLst>
              <a:ext uri="{FF2B5EF4-FFF2-40B4-BE49-F238E27FC236}">
                <a16:creationId xmlns:a16="http://schemas.microsoft.com/office/drawing/2014/main" id="{C4A3C8D7-9B12-AA2F-13D4-B7702847AA8F}"/>
              </a:ext>
            </a:extLst>
          </p:cNvPr>
          <p:cNvGrpSpPr/>
          <p:nvPr/>
        </p:nvGrpSpPr>
        <p:grpSpPr>
          <a:xfrm>
            <a:off x="6898806" y="2530959"/>
            <a:ext cx="1354643" cy="1354643"/>
            <a:chOff x="6898806" y="2425449"/>
            <a:chExt cx="1354643" cy="1354643"/>
          </a:xfrm>
        </p:grpSpPr>
        <p:sp>
          <p:nvSpPr>
            <p:cNvPr id="12" name="Rounded Rectangle 18">
              <a:extLst>
                <a:ext uri="{FF2B5EF4-FFF2-40B4-BE49-F238E27FC236}">
                  <a16:creationId xmlns:a16="http://schemas.microsoft.com/office/drawing/2014/main" id="{1E903268-4952-6848-C0B2-E926EF53F68B}"/>
                </a:ext>
              </a:extLst>
            </p:cNvPr>
            <p:cNvSpPr/>
            <p:nvPr/>
          </p:nvSpPr>
          <p:spPr>
            <a:xfrm>
              <a:off x="6898806"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7" name="Rounded Rectangle 18">
              <a:extLst>
                <a:ext uri="{FF2B5EF4-FFF2-40B4-BE49-F238E27FC236}">
                  <a16:creationId xmlns:a16="http://schemas.microsoft.com/office/drawing/2014/main" id="{0D2BDB61-5D0B-71D6-21A4-9350F8EEB6B8}"/>
                </a:ext>
              </a:extLst>
            </p:cNvPr>
            <p:cNvSpPr/>
            <p:nvPr/>
          </p:nvSpPr>
          <p:spPr>
            <a:xfrm>
              <a:off x="6902763" y="3148361"/>
              <a:ext cx="1344787" cy="43071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41" name="Graphic 40">
              <a:extLst>
                <a:ext uri="{FF2B5EF4-FFF2-40B4-BE49-F238E27FC236}">
                  <a16:creationId xmlns:a16="http://schemas.microsoft.com/office/drawing/2014/main" id="{D1E65066-ED59-BB13-0E6E-AAFBFF7E94B7}"/>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7328119" y="2604692"/>
              <a:ext cx="494072" cy="426543"/>
            </a:xfrm>
            <a:prstGeom prst="rect">
              <a:avLst/>
            </a:prstGeom>
          </p:spPr>
        </p:pic>
      </p:grpSp>
      <p:grpSp>
        <p:nvGrpSpPr>
          <p:cNvPr id="29" name="Group 28">
            <a:extLst>
              <a:ext uri="{FF2B5EF4-FFF2-40B4-BE49-F238E27FC236}">
                <a16:creationId xmlns:a16="http://schemas.microsoft.com/office/drawing/2014/main" id="{3FC73181-F3DD-F7D2-CADB-84BAAE88DC4E}"/>
              </a:ext>
            </a:extLst>
          </p:cNvPr>
          <p:cNvGrpSpPr/>
          <p:nvPr/>
        </p:nvGrpSpPr>
        <p:grpSpPr>
          <a:xfrm>
            <a:off x="8380217" y="2530959"/>
            <a:ext cx="1354643" cy="1354643"/>
            <a:chOff x="8380217" y="2425449"/>
            <a:chExt cx="1354643" cy="1354643"/>
          </a:xfrm>
        </p:grpSpPr>
        <p:sp>
          <p:nvSpPr>
            <p:cNvPr id="15" name="Rounded Rectangle 19">
              <a:extLst>
                <a:ext uri="{FF2B5EF4-FFF2-40B4-BE49-F238E27FC236}">
                  <a16:creationId xmlns:a16="http://schemas.microsoft.com/office/drawing/2014/main" id="{4FEAFA18-8E27-0C50-6E29-15781A3F3C6E}"/>
                </a:ext>
              </a:extLst>
            </p:cNvPr>
            <p:cNvSpPr/>
            <p:nvPr/>
          </p:nvSpPr>
          <p:spPr>
            <a:xfrm>
              <a:off x="838021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8" name="Rounded Rectangle 19">
              <a:extLst>
                <a:ext uri="{FF2B5EF4-FFF2-40B4-BE49-F238E27FC236}">
                  <a16:creationId xmlns:a16="http://schemas.microsoft.com/office/drawing/2014/main" id="{CCDE2D65-E249-CF11-2310-DDDC86FB4596}"/>
                </a:ext>
              </a:extLst>
            </p:cNvPr>
            <p:cNvSpPr/>
            <p:nvPr/>
          </p:nvSpPr>
          <p:spPr>
            <a:xfrm>
              <a:off x="8565501" y="3251832"/>
              <a:ext cx="982128" cy="223778"/>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42" name="Graphic 41">
              <a:extLst>
                <a:ext uri="{FF2B5EF4-FFF2-40B4-BE49-F238E27FC236}">
                  <a16:creationId xmlns:a16="http://schemas.microsoft.com/office/drawing/2014/main" id="{A827AEB8-ACAD-1FC1-A64E-2AD92B4A4EE7}"/>
                </a:ext>
              </a:extLst>
            </p:cNvPr>
            <p:cNvPicPr>
              <a:picLocks noChangeAspect="1"/>
            </p:cNvPicPr>
            <p:nvPr/>
          </p:nvPicPr>
          <p:blipFill rotWithShape="1">
            <a:blip r:embed="rId15">
              <a:extLst>
                <a:ext uri="{96DAC541-7B7A-43D3-8B79-37D633B846F1}">
                  <asvg:svgBlip xmlns:asvg="http://schemas.microsoft.com/office/drawing/2016/SVG/main" r:embed="rId16"/>
                </a:ext>
              </a:extLst>
            </a:blip>
            <a:srcRect l="-7916" r="-7916"/>
            <a:stretch/>
          </p:blipFill>
          <p:spPr>
            <a:xfrm>
              <a:off x="8820373" y="2614054"/>
              <a:ext cx="472385" cy="407820"/>
            </a:xfrm>
            <a:prstGeom prst="rect">
              <a:avLst/>
            </a:prstGeom>
          </p:spPr>
        </p:pic>
      </p:grpSp>
      <p:grpSp>
        <p:nvGrpSpPr>
          <p:cNvPr id="30" name="Group 29">
            <a:extLst>
              <a:ext uri="{FF2B5EF4-FFF2-40B4-BE49-F238E27FC236}">
                <a16:creationId xmlns:a16="http://schemas.microsoft.com/office/drawing/2014/main" id="{315A853D-B883-8D0D-603D-9DDB98FC1F7C}"/>
              </a:ext>
            </a:extLst>
          </p:cNvPr>
          <p:cNvGrpSpPr/>
          <p:nvPr/>
        </p:nvGrpSpPr>
        <p:grpSpPr>
          <a:xfrm>
            <a:off x="9860987" y="2530959"/>
            <a:ext cx="1354643" cy="1354643"/>
            <a:chOff x="9860987" y="2425449"/>
            <a:chExt cx="1354643" cy="1354643"/>
          </a:xfrm>
        </p:grpSpPr>
        <p:sp>
          <p:nvSpPr>
            <p:cNvPr id="14" name="Rounded Rectangle 19">
              <a:extLst>
                <a:ext uri="{FF2B5EF4-FFF2-40B4-BE49-F238E27FC236}">
                  <a16:creationId xmlns:a16="http://schemas.microsoft.com/office/drawing/2014/main" id="{968F0746-C793-28A2-F1B7-B1C50A85E7B1}"/>
                </a:ext>
              </a:extLst>
            </p:cNvPr>
            <p:cNvSpPr/>
            <p:nvPr/>
          </p:nvSpPr>
          <p:spPr>
            <a:xfrm>
              <a:off x="9860987" y="2425449"/>
              <a:ext cx="1354643" cy="1354643"/>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9" name="Rounded Rectangle 19">
              <a:extLst>
                <a:ext uri="{FF2B5EF4-FFF2-40B4-BE49-F238E27FC236}">
                  <a16:creationId xmlns:a16="http://schemas.microsoft.com/office/drawing/2014/main" id="{FF6CE358-47AF-5184-2682-3BA6007CE517}"/>
                </a:ext>
              </a:extLst>
            </p:cNvPr>
            <p:cNvSpPr/>
            <p:nvPr/>
          </p:nvSpPr>
          <p:spPr>
            <a:xfrm>
              <a:off x="9959103" y="3139942"/>
              <a:ext cx="1156467" cy="447556"/>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14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45" name="Graphic 44">
              <a:extLst>
                <a:ext uri="{FF2B5EF4-FFF2-40B4-BE49-F238E27FC236}">
                  <a16:creationId xmlns:a16="http://schemas.microsoft.com/office/drawing/2014/main" id="{B28877E9-547A-FA9A-855D-DF0CD1A135A3}"/>
                </a:ext>
              </a:extLst>
            </p:cNvPr>
            <p:cNvPicPr>
              <a:picLocks noChangeAspect="1"/>
            </p:cNvPicPr>
            <p:nvPr/>
          </p:nvPicPr>
          <p:blipFill>
            <a:blip r:embed="rId17">
              <a:alphaModFix/>
              <a:extLst>
                <a:ext uri="{96DAC541-7B7A-43D3-8B79-37D633B846F1}">
                  <asvg:svgBlip xmlns:asvg="http://schemas.microsoft.com/office/drawing/2016/SVG/main" r:embed="rId18"/>
                </a:ext>
              </a:extLst>
            </a:blip>
            <a:stretch>
              <a:fillRect/>
            </a:stretch>
          </p:blipFill>
          <p:spPr>
            <a:xfrm>
              <a:off x="10365481" y="2652178"/>
              <a:ext cx="343708" cy="345051"/>
            </a:xfrm>
            <a:prstGeom prst="rect">
              <a:avLst/>
            </a:prstGeom>
          </p:spPr>
        </p:pic>
      </p:grpSp>
    </p:spTree>
    <p:extLst>
      <p:ext uri="{BB962C8B-B14F-4D97-AF65-F5344CB8AC3E}">
        <p14:creationId xmlns:p14="http://schemas.microsoft.com/office/powerpoint/2010/main" val="13070277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045692" y="2622320"/>
            <a:ext cx="1713803" cy="1845488"/>
            <a:chOff x="5268597" y="2977919"/>
            <a:chExt cx="1526815" cy="1699720"/>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301021" y="4105175"/>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253778" y="4545602"/>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822423" y="1269813"/>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034893" y="3699264"/>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378622" y="2043802"/>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4065739" y="2821963"/>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540746" y="3121168"/>
            <a:ext cx="687553" cy="575363"/>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381010" y="2886219"/>
            <a:ext cx="1099663" cy="109966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BD750980-8D93-476C-A71D-9E9648DE2A06}"/>
              </a:ext>
            </a:extLst>
          </p:cNvPr>
          <p:cNvGrpSpPr/>
          <p:nvPr/>
        </p:nvGrpSpPr>
        <p:grpSpPr>
          <a:xfrm>
            <a:off x="4648201" y="5332191"/>
            <a:ext cx="1574499" cy="578351"/>
            <a:chOff x="4530209" y="5296627"/>
            <a:chExt cx="1574499" cy="578351"/>
          </a:xfrm>
        </p:grpSpPr>
        <p:sp>
          <p:nvSpPr>
            <p:cNvPr id="5" name="Rectangle 4">
              <a:extLst>
                <a:ext uri="{FF2B5EF4-FFF2-40B4-BE49-F238E27FC236}">
                  <a16:creationId xmlns:a16="http://schemas.microsoft.com/office/drawing/2014/main" id="{704CA62A-351F-0AA9-17DC-2E61B20ECD46}"/>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&amp; Supply chain</a:t>
              </a:r>
            </a:p>
          </p:txBody>
        </p:sp>
        <p:pic>
          <p:nvPicPr>
            <p:cNvPr id="7" name="Picture 2">
              <a:extLst>
                <a:ext uri="{FF2B5EF4-FFF2-40B4-BE49-F238E27FC236}">
                  <a16:creationId xmlns:a16="http://schemas.microsoft.com/office/drawing/2014/main" id="{357A725C-91DB-2CC7-A851-CEF90F10B8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0B67B89B-82F0-F14E-F9DF-045EF65150A3}"/>
              </a:ext>
            </a:extLst>
          </p:cNvPr>
          <p:cNvSpPr txBox="1"/>
          <p:nvPr/>
        </p:nvSpPr>
        <p:spPr>
          <a:xfrm>
            <a:off x="9673120" y="3948496"/>
            <a:ext cx="2422803" cy="19574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a:t>
            </a:r>
            <a:r>
              <a:rPr kumimoji="0" lang="en-US" sz="1800" b="0" i="0" u="none" strike="noStrike" kern="0" cap="none" spc="0" normalizeH="0" baseline="0" noProof="0" err="1">
                <a:ln>
                  <a:noFill/>
                </a:ln>
                <a:solidFill>
                  <a:srgbClr val="FFFFFF"/>
                </a:solidFill>
                <a:effectLst/>
                <a:uLnTx/>
                <a:uFillTx/>
                <a:latin typeface="Segoe UI Semibold"/>
                <a:ea typeface="+mn-ea"/>
                <a:cs typeface="+mn-cs"/>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 name="Graphic 3">
            <a:extLst>
              <a:ext uri="{FF2B5EF4-FFF2-40B4-BE49-F238E27FC236}">
                <a16:creationId xmlns:a16="http://schemas.microsoft.com/office/drawing/2014/main" id="{2F2FA724-85EB-93CA-F60D-0E896CF5354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489452" y="4602494"/>
            <a:ext cx="790138" cy="806599"/>
          </a:xfrm>
          <a:prstGeom prst="rect">
            <a:avLst/>
          </a:prstGeom>
        </p:spPr>
      </p:pic>
      <p:sp>
        <p:nvSpPr>
          <p:cNvPr id="3" name="Title 2">
            <a:extLst>
              <a:ext uri="{FF2B5EF4-FFF2-40B4-BE49-F238E27FC236}">
                <a16:creationId xmlns:a16="http://schemas.microsoft.com/office/drawing/2014/main" id="{FABB307C-9525-716E-CD3F-D5C353A95963}"/>
              </a:ext>
            </a:extLst>
          </p:cNvPr>
          <p:cNvSpPr txBox="1">
            <a:spLocks/>
          </p:cNvSpPr>
          <p:nvPr/>
        </p:nvSpPr>
        <p:spPr>
          <a:xfrm>
            <a:off x="293688" y="157289"/>
            <a:ext cx="2942902"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CA" sz="1600" b="0" i="0" u="none" strike="noStrike" kern="1200" cap="none" spc="0" normalizeH="0" baseline="0" noProof="0">
                <a:ln w="3175">
                  <a:noFill/>
                </a:ln>
                <a:solidFill>
                  <a:srgbClr val="00B050"/>
                </a:solidFill>
                <a:effectLst/>
                <a:uLnTx/>
                <a:uFillTx/>
                <a:latin typeface="Segoe UI Semibold"/>
                <a:ea typeface="+mn-ea"/>
                <a:cs typeface="Segoe UI" panose="020B0502040204020203" pitchFamily="34" charset="0"/>
              </a:rPr>
              <a:t>Generally Available</a:t>
            </a:r>
          </a:p>
        </p:txBody>
      </p:sp>
    </p:spTree>
    <p:extLst>
      <p:ext uri="{BB962C8B-B14F-4D97-AF65-F5344CB8AC3E}">
        <p14:creationId xmlns:p14="http://schemas.microsoft.com/office/powerpoint/2010/main" val="36044467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childTnLst>
                          </p:cTn>
                        </p:par>
                        <p:par>
                          <p:cTn id="45" fill="hold">
                            <p:stCondLst>
                              <p:cond delay="1650"/>
                            </p:stCondLst>
                            <p:childTnLst>
                              <p:par>
                                <p:cTn id="46" presetID="1" presetClass="entr" presetSubtype="0" fill="hold" nodeType="afterEffect">
                                  <p:stCondLst>
                                    <p:cond delay="0"/>
                                  </p:stCondLst>
                                  <p:childTnLst>
                                    <p:set>
                                      <p:cBhvr>
                                        <p:cTn id="47" dur="1" fill="hold">
                                          <p:stCondLst>
                                            <p:cond delay="0"/>
                                          </p:stCondLst>
                                        </p:cTn>
                                        <p:tgtEl>
                                          <p:spTgt spid="8"/>
                                        </p:tgtEl>
                                        <p:attrNameLst>
                                          <p:attrName>style.visibility</p:attrName>
                                        </p:attrNameLst>
                                      </p:cBhvr>
                                      <p:to>
                                        <p:strVal val="visible"/>
                                      </p:to>
                                    </p:set>
                                  </p:childTnLst>
                                </p:cTn>
                              </p:par>
                              <p:par>
                                <p:cTn id="48" presetID="10" presetClass="entr" presetSubtype="0" fill="hold" grpId="0" nodeType="withEffect">
                                  <p:stCondLst>
                                    <p:cond delay="65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75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22" presetClass="entr" presetSubtype="8" fill="hold" nodeType="withEffect">
                                  <p:stCondLst>
                                    <p:cond delay="85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childTnLst>
                          </p:cTn>
                        </p:par>
                        <p:par>
                          <p:cTn id="57" fill="hold">
                            <p:stCondLst>
                              <p:cond delay="3000"/>
                            </p:stCondLst>
                            <p:childTnLst>
                              <p:par>
                                <p:cTn id="58" presetID="1"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4"/>
                                        </p:tgtEl>
                                        <p:attrNameLst>
                                          <p:attrName>style.visibility</p:attrName>
                                        </p:attrNameLst>
                                      </p:cBhvr>
                                      <p:to>
                                        <p:strVal val="visible"/>
                                      </p:to>
                                    </p:set>
                                  </p:childTnLst>
                                </p:cTn>
                              </p:par>
                            </p:childTnLst>
                          </p:cTn>
                        </p:par>
                        <p:par>
                          <p:cTn id="62" fill="hold">
                            <p:stCondLst>
                              <p:cond delay="3000"/>
                            </p:stCondLst>
                            <p:childTnLst>
                              <p:par>
                                <p:cTn id="63" presetID="10" presetClass="entr" presetSubtype="0" fill="hold" grpId="1" nodeType="afterEffect">
                                  <p:stCondLst>
                                    <p:cond delay="0"/>
                                  </p:stCondLst>
                                  <p:childTnLst>
                                    <p:set>
                                      <p:cBhvr>
                                        <p:cTn id="64" dur="1" fill="hold">
                                          <p:stCondLst>
                                            <p:cond delay="0"/>
                                          </p:stCondLst>
                                        </p:cTn>
                                        <p:tgtEl>
                                          <p:spTgt spid="58"/>
                                        </p:tgtEl>
                                        <p:attrNameLst>
                                          <p:attrName>style.visibility</p:attrName>
                                        </p:attrNameLst>
                                      </p:cBhvr>
                                      <p:to>
                                        <p:strVal val="visible"/>
                                      </p:to>
                                    </p:set>
                                    <p:animEffect transition="in" filter="fade">
                                      <p:cBhvr>
                                        <p:cTn id="65" dur="500"/>
                                        <p:tgtEl>
                                          <p:spTgt spid="58"/>
                                        </p:tgtEl>
                                      </p:cBhvr>
                                    </p:animEffec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childTnLst>
                          </p:cTn>
                        </p:par>
                        <p:par>
                          <p:cTn id="68" fill="hold">
                            <p:stCondLst>
                              <p:cond delay="3500"/>
                            </p:stCondLst>
                            <p:childTnLst>
                              <p:par>
                                <p:cTn id="69" presetID="10" presetClass="entr" presetSubtype="0" accel="50000" decel="50000" fill="hold" grpId="1" nodeType="afterEffect">
                                  <p:stCondLst>
                                    <p:cond delay="1500"/>
                                  </p:stCondLst>
                                  <p:childTnLst>
                                    <p:set>
                                      <p:cBhvr>
                                        <p:cTn id="70" dur="1" fill="hold">
                                          <p:stCondLst>
                                            <p:cond delay="0"/>
                                          </p:stCondLst>
                                        </p:cTn>
                                        <p:tgtEl>
                                          <p:spTgt spid="90"/>
                                        </p:tgtEl>
                                        <p:attrNameLst>
                                          <p:attrName>style.visibility</p:attrName>
                                        </p:attrNameLst>
                                      </p:cBhvr>
                                      <p:to>
                                        <p:strVal val="visible"/>
                                      </p:to>
                                    </p:set>
                                    <p:animEffect transition="in" filter="fade">
                                      <p:cBhvr>
                                        <p:cTn id="71" dur="1000"/>
                                        <p:tgtEl>
                                          <p:spTgt spid="90"/>
                                        </p:tgtEl>
                                      </p:cBhvr>
                                    </p:animEffect>
                                  </p:childTnLst>
                                </p:cTn>
                              </p:par>
                              <p:par>
                                <p:cTn id="72" presetID="6" presetClass="emph" presetSubtype="0" repeatCount="indefinite" accel="50000" decel="50000" autoRev="1" fill="hold" grpId="0" nodeType="withEffect">
                                  <p:stCondLst>
                                    <p:cond delay="1500"/>
                                  </p:stCondLst>
                                  <p:childTnLst>
                                    <p:animScale>
                                      <p:cBhvr>
                                        <p:cTn id="73" dur="2000" fill="hold"/>
                                        <p:tgtEl>
                                          <p:spTgt spid="90"/>
                                        </p:tgtEl>
                                      </p:cBhvr>
                                      <p:by x="110000" y="110000"/>
                                    </p:animScale>
                                  </p:childTnLst>
                                </p:cTn>
                              </p:par>
                              <p:par>
                                <p:cTn id="74"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5"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425648" y="2509300"/>
            <a:ext cx="3295376" cy="2190913"/>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Dynamics &amp; Dataverse data available in Microsoft Fabric immediately,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Makers can build Apps with insights from Microsoft </a:t>
            </a:r>
            <a:r>
              <a:rPr kumimoji="0" lang="en-US" sz="1600" b="0" i="0" u="none" strike="noStrike" kern="1200" cap="none" spc="0" normalizeH="0" baseline="0" noProof="0" err="1">
                <a:ln>
                  <a:noFill/>
                </a:ln>
                <a:solidFill>
                  <a:srgbClr val="FFFFFF"/>
                </a:solidFill>
                <a:effectLst/>
                <a:uLnTx/>
                <a:uFillTx/>
                <a:latin typeface="Segoe UI Semibold"/>
                <a:ea typeface="+mn-ea"/>
                <a:cs typeface="Segoe UI" panose="020B0502040204020203" pitchFamily="34" charset="0"/>
              </a:rPr>
              <a:t>OneLake</a:t>
            </a: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  no ETL, no data copy</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t>
            </a:r>
          </a:p>
        </p:txBody>
      </p:sp>
      <p:sp>
        <p:nvSpPr>
          <p:cNvPr id="60" name="Oval 59">
            <a:extLst>
              <a:ext uri="{FF2B5EF4-FFF2-40B4-BE49-F238E27FC236}">
                <a16:creationId xmlns:a16="http://schemas.microsoft.com/office/drawing/2014/main" id="{E4D7AF52-6AD6-F088-31F9-0F24B7DAC423}"/>
              </a:ext>
            </a:extLst>
          </p:cNvPr>
          <p:cNvSpPr/>
          <p:nvPr/>
        </p:nvSpPr>
        <p:spPr bwMode="auto">
          <a:xfrm>
            <a:off x="5695495" y="2622322"/>
            <a:ext cx="1682485" cy="1627461"/>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7970356" y="4078654"/>
            <a:ext cx="1677408" cy="621559"/>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5766581" y="3051186"/>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9760243" y="1497222"/>
            <a:ext cx="1604705" cy="481212"/>
            <a:chOff x="2334234" y="1745737"/>
            <a:chExt cx="1604705"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2815446" y="1854039"/>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flipH="1">
            <a:off x="5211810" y="3294707"/>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flipH="1">
            <a:off x="8977757" y="1280286"/>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flipH="1">
            <a:off x="9432135" y="1819803"/>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flipH="1">
            <a:off x="9456812" y="516704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flipH="1">
            <a:off x="9815600" y="433023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flipH="1">
            <a:off x="9799084" y="265661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flipH="1">
            <a:off x="9921915" y="3493424"/>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8416440" y="3096264"/>
            <a:ext cx="684699" cy="560672"/>
          </a:xfrm>
          <a:prstGeom prst="hexagon">
            <a:avLst>
              <a:gd name="adj" fmla="val 3052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461079" y="230403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461079" y="615289"/>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B050"/>
                </a:solidFill>
                <a:effectLst/>
                <a:uLnTx/>
                <a:uFillTx/>
                <a:latin typeface="Segoe UI Semibold"/>
                <a:ea typeface="+mn-ea"/>
                <a:cs typeface="Segoe UI" pitchFamily="34" charset="0"/>
              </a:rPr>
              <a:t>Power platform &amp;  Microsoft Fabric</a:t>
            </a:r>
          </a:p>
        </p:txBody>
      </p:sp>
      <p:pic>
        <p:nvPicPr>
          <p:cNvPr id="6" name="Picture 5" descr="Microsoft Fabric Desktop App for Mac and PC - WebCatalog">
            <a:extLst>
              <a:ext uri="{FF2B5EF4-FFF2-40B4-BE49-F238E27FC236}">
                <a16:creationId xmlns:a16="http://schemas.microsoft.com/office/drawing/2014/main" id="{E72C97CF-8287-B34B-540B-6D2FFC2766C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625363" y="2787407"/>
            <a:ext cx="1099663" cy="1099663"/>
          </a:xfrm>
          <a:prstGeom prst="rect">
            <a:avLst/>
          </a:prstGeom>
          <a:noFill/>
          <a:extLst>
            <a:ext uri="{909E8E84-426E-40DD-AFC4-6F175D3DCCD1}">
              <a14:hiddenFill xmlns:a14="http://schemas.microsoft.com/office/drawing/2010/main">
                <a:solidFill>
                  <a:srgbClr val="FFFFFF"/>
                </a:solidFill>
              </a14:hiddenFill>
            </a:ext>
          </a:extLst>
        </p:spPr>
      </p:pic>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0023" y="2916777"/>
            <a:ext cx="933078" cy="902563"/>
          </a:xfrm>
          <a:prstGeom prst="rect">
            <a:avLst/>
          </a:prstGeom>
        </p:spPr>
      </p:pic>
      <p:grpSp>
        <p:nvGrpSpPr>
          <p:cNvPr id="16" name="Group 15">
            <a:extLst>
              <a:ext uri="{FF2B5EF4-FFF2-40B4-BE49-F238E27FC236}">
                <a16:creationId xmlns:a16="http://schemas.microsoft.com/office/drawing/2014/main" id="{5C3F6B84-B1C2-0B8C-4679-7E1BA8344D0C}"/>
              </a:ext>
            </a:extLst>
          </p:cNvPr>
          <p:cNvGrpSpPr/>
          <p:nvPr/>
        </p:nvGrpSpPr>
        <p:grpSpPr>
          <a:xfrm>
            <a:off x="10212335" y="2266238"/>
            <a:ext cx="1167403" cy="384694"/>
            <a:chOff x="10212335" y="2266238"/>
            <a:chExt cx="1167403" cy="384694"/>
          </a:xfrm>
        </p:grpSpPr>
        <p:sp>
          <p:nvSpPr>
            <p:cNvPr id="3" name="TextBox 2">
              <a:extLst>
                <a:ext uri="{FF2B5EF4-FFF2-40B4-BE49-F238E27FC236}">
                  <a16:creationId xmlns:a16="http://schemas.microsoft.com/office/drawing/2014/main" id="{490EEFE6-DA41-7F9B-B6AE-24F0E0089CF2}"/>
                </a:ext>
              </a:extLst>
            </p:cNvPr>
            <p:cNvSpPr txBox="1"/>
            <p:nvPr/>
          </p:nvSpPr>
          <p:spPr>
            <a:xfrm>
              <a:off x="10651483" y="2329593"/>
              <a:ext cx="728255"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Automate</a:t>
              </a:r>
            </a:p>
          </p:txBody>
        </p:sp>
        <p:pic>
          <p:nvPicPr>
            <p:cNvPr id="4" name="Picture 4">
              <a:extLst>
                <a:ext uri="{FF2B5EF4-FFF2-40B4-BE49-F238E27FC236}">
                  <a16:creationId xmlns:a16="http://schemas.microsoft.com/office/drawing/2014/main" id="{A0762B33-CADA-118A-76D8-B8D83C7B0B9A}"/>
                </a:ext>
                <a:ext uri="{C183D7F6-B498-43B3-948B-1728B52AA6E4}">
                  <adec:decorative xmlns:adec="http://schemas.microsoft.com/office/drawing/2017/decorative" val="1"/>
                </a:ext>
              </a:extLst>
            </p:cNvPr>
            <p:cNvPicPr>
              <a:picLocks noChangeAspect="1" noChangeArrowheads="1"/>
            </p:cNvPicPr>
            <p:nvPr/>
          </p:nvPicPr>
          <p:blipFill>
            <a:blip r:embed="rId8" cstate="print">
              <a:alphaModFix/>
              <a:extLst>
                <a:ext uri="{28A0092B-C50C-407E-A947-70E740481C1C}">
                  <a14:useLocalDpi xmlns:a14="http://schemas.microsoft.com/office/drawing/2010/main"/>
                </a:ext>
              </a:extLst>
            </a:blip>
            <a:srcRect/>
            <a:stretch>
              <a:fillRect/>
            </a:stretch>
          </p:blipFill>
          <p:spPr bwMode="auto">
            <a:xfrm>
              <a:off x="10212335" y="2266238"/>
              <a:ext cx="384693" cy="3846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4E9FA31C-7F83-164F-0F44-FE84B1EBC26B}"/>
              </a:ext>
            </a:extLst>
          </p:cNvPr>
          <p:cNvGrpSpPr/>
          <p:nvPr/>
        </p:nvGrpSpPr>
        <p:grpSpPr>
          <a:xfrm>
            <a:off x="10367097" y="2980529"/>
            <a:ext cx="1334845" cy="443733"/>
            <a:chOff x="10367097" y="2980529"/>
            <a:chExt cx="1334845" cy="443733"/>
          </a:xfrm>
        </p:grpSpPr>
        <p:pic>
          <p:nvPicPr>
            <p:cNvPr id="9" name="Picture 2" descr="Microsoft Power Platform – Microsoft Adoption">
              <a:extLst>
                <a:ext uri="{FF2B5EF4-FFF2-40B4-BE49-F238E27FC236}">
                  <a16:creationId xmlns:a16="http://schemas.microsoft.com/office/drawing/2014/main" id="{9C732981-21F8-F7F8-1CEC-4253405C31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67097" y="2980529"/>
              <a:ext cx="446724" cy="44373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F7763C0-CA55-1BC6-2F25-5A474A03A929}"/>
                </a:ext>
              </a:extLst>
            </p:cNvPr>
            <p:cNvSpPr txBox="1"/>
            <p:nvPr/>
          </p:nvSpPr>
          <p:spPr>
            <a:xfrm>
              <a:off x="11057534" y="3102295"/>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Pages</a:t>
              </a:r>
            </a:p>
          </p:txBody>
        </p:sp>
      </p:grpSp>
      <p:grpSp>
        <p:nvGrpSpPr>
          <p:cNvPr id="18" name="Group 17">
            <a:extLst>
              <a:ext uri="{FF2B5EF4-FFF2-40B4-BE49-F238E27FC236}">
                <a16:creationId xmlns:a16="http://schemas.microsoft.com/office/drawing/2014/main" id="{880A7541-41FD-C943-5A82-91B97207E15C}"/>
              </a:ext>
            </a:extLst>
          </p:cNvPr>
          <p:cNvGrpSpPr/>
          <p:nvPr/>
        </p:nvGrpSpPr>
        <p:grpSpPr>
          <a:xfrm>
            <a:off x="10370871" y="3768571"/>
            <a:ext cx="1329600" cy="481212"/>
            <a:chOff x="10370871" y="3768571"/>
            <a:chExt cx="1329600" cy="481212"/>
          </a:xfrm>
        </p:grpSpPr>
        <p:pic>
          <p:nvPicPr>
            <p:cNvPr id="1027" name="Picture 3">
              <a:extLst>
                <a:ext uri="{FF2B5EF4-FFF2-40B4-BE49-F238E27FC236}">
                  <a16:creationId xmlns:a16="http://schemas.microsoft.com/office/drawing/2014/main" id="{91987209-7149-3834-3FAE-9611348409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370871" y="3768571"/>
              <a:ext cx="486499" cy="4812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2539DE1-BC9D-E845-5884-FEF97664CE13}"/>
                </a:ext>
              </a:extLst>
            </p:cNvPr>
            <p:cNvSpPr txBox="1"/>
            <p:nvPr/>
          </p:nvSpPr>
          <p:spPr>
            <a:xfrm>
              <a:off x="11056063" y="3832434"/>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Virtual agents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FF666159-84E7-043E-25E1-2D19A5DAEC33}"/>
              </a:ext>
            </a:extLst>
          </p:cNvPr>
          <p:cNvGrpSpPr/>
          <p:nvPr/>
        </p:nvGrpSpPr>
        <p:grpSpPr>
          <a:xfrm>
            <a:off x="10212335" y="4533374"/>
            <a:ext cx="1289443" cy="478298"/>
            <a:chOff x="10212335" y="4533374"/>
            <a:chExt cx="1289443" cy="478298"/>
          </a:xfrm>
        </p:grpSpPr>
        <p:pic>
          <p:nvPicPr>
            <p:cNvPr id="1028" name="Picture 4">
              <a:extLst>
                <a:ext uri="{FF2B5EF4-FFF2-40B4-BE49-F238E27FC236}">
                  <a16:creationId xmlns:a16="http://schemas.microsoft.com/office/drawing/2014/main" id="{52455C66-128B-85F8-7E76-CBF6CF4332A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12335" y="4533374"/>
              <a:ext cx="478297" cy="47829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043F17A-DF7E-552F-7EB0-98630DD4521E}"/>
                </a:ext>
              </a:extLst>
            </p:cNvPr>
            <p:cNvSpPr txBox="1"/>
            <p:nvPr/>
          </p:nvSpPr>
          <p:spPr>
            <a:xfrm>
              <a:off x="10857370" y="4724559"/>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Power </a:t>
              </a:r>
              <a:r>
                <a:rPr kumimoji="0" lang="en-US" sz="1000" b="0" i="0" u="none" strike="noStrike" kern="0" cap="none" spc="0" normalizeH="0" baseline="0" noProof="0" err="1">
                  <a:ln>
                    <a:noFill/>
                  </a:ln>
                  <a:solidFill>
                    <a:srgbClr val="FFFFFF"/>
                  </a:solidFill>
                  <a:effectLst/>
                  <a:uLnTx/>
                  <a:uFillTx/>
                  <a:latin typeface="Segoe UI"/>
                  <a:ea typeface="+mn-ea"/>
                  <a:cs typeface="+mn-cs"/>
                </a:rPr>
                <a:t>Fx</a:t>
              </a:r>
              <a:endParaRPr kumimoji="0" lang="en-US" sz="10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AC312549-F0F5-29FB-066B-147E11A799FC}"/>
              </a:ext>
            </a:extLst>
          </p:cNvPr>
          <p:cNvGrpSpPr/>
          <p:nvPr/>
        </p:nvGrpSpPr>
        <p:grpSpPr>
          <a:xfrm>
            <a:off x="9898961" y="5306447"/>
            <a:ext cx="1237064" cy="440913"/>
            <a:chOff x="9898961" y="5306447"/>
            <a:chExt cx="1237064" cy="440913"/>
          </a:xfrm>
        </p:grpSpPr>
        <p:pic>
          <p:nvPicPr>
            <p:cNvPr id="1026" name="Picture 2">
              <a:extLst>
                <a:ext uri="{FF2B5EF4-FFF2-40B4-BE49-F238E27FC236}">
                  <a16:creationId xmlns:a16="http://schemas.microsoft.com/office/drawing/2014/main" id="{D6D7A572-14CC-E161-6975-EB06AD6A8E9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898961" y="5306447"/>
              <a:ext cx="440912" cy="44091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1A1FCE5-6DEF-BAAD-A530-E9997031A764}"/>
                </a:ext>
              </a:extLst>
            </p:cNvPr>
            <p:cNvSpPr txBox="1"/>
            <p:nvPr/>
          </p:nvSpPr>
          <p:spPr>
            <a:xfrm>
              <a:off x="10491617" y="5455023"/>
              <a:ext cx="644408" cy="246220"/>
            </a:xfrm>
            <a:prstGeom prst="rect">
              <a:avLst/>
            </a:prstGeom>
            <a:noFill/>
          </p:spPr>
          <p:txBody>
            <a:bodyPr wrap="non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mn-cs"/>
                </a:rPr>
                <a:t>AI builder</a:t>
              </a:r>
            </a:p>
          </p:txBody>
        </p:sp>
      </p:grpSp>
      <p:sp>
        <p:nvSpPr>
          <p:cNvPr id="21" name="TextBox 20">
            <a:extLst>
              <a:ext uri="{FF2B5EF4-FFF2-40B4-BE49-F238E27FC236}">
                <a16:creationId xmlns:a16="http://schemas.microsoft.com/office/drawing/2014/main" id="{0EC74241-1F5E-4B9C-06FD-D94758AAB4C6}"/>
              </a:ext>
            </a:extLst>
          </p:cNvPr>
          <p:cNvSpPr txBox="1"/>
          <p:nvPr/>
        </p:nvSpPr>
        <p:spPr>
          <a:xfrm>
            <a:off x="155704" y="81793"/>
            <a:ext cx="254268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2D050"/>
                </a:solidFill>
                <a:effectLst/>
                <a:uLnTx/>
                <a:uFillTx/>
                <a:latin typeface="Segoe UI"/>
                <a:ea typeface="+mn-ea"/>
                <a:cs typeface="+mn-cs"/>
              </a:rPr>
              <a:t>In Public preview</a:t>
            </a:r>
          </a:p>
        </p:txBody>
      </p:sp>
      <p:sp>
        <p:nvSpPr>
          <p:cNvPr id="2" name="TextBox 1">
            <a:extLst>
              <a:ext uri="{FF2B5EF4-FFF2-40B4-BE49-F238E27FC236}">
                <a16:creationId xmlns:a16="http://schemas.microsoft.com/office/drawing/2014/main" id="{FA42621F-520B-58B7-0D3D-B01DDACD516C}"/>
              </a:ext>
            </a:extLst>
          </p:cNvPr>
          <p:cNvSpPr txBox="1"/>
          <p:nvPr/>
        </p:nvSpPr>
        <p:spPr>
          <a:xfrm>
            <a:off x="4081915" y="4041699"/>
            <a:ext cx="2422803" cy="2234458"/>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Fabric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Microsoft </a:t>
            </a:r>
            <a:r>
              <a:rPr kumimoji="0" lang="en-US" sz="1800" b="0" i="0" u="none" strike="noStrike" kern="0" cap="none" spc="0" normalizeH="0" baseline="0" noProof="0" err="1">
                <a:ln>
                  <a:noFill/>
                </a:ln>
                <a:solidFill>
                  <a:srgbClr val="FFFFFF"/>
                </a:solidFill>
                <a:effectLst/>
                <a:uLnTx/>
                <a:uFillTx/>
                <a:latin typeface="Segoe UI Semibold"/>
                <a:ea typeface="+mn-ea"/>
                <a:cs typeface="+mn-cs"/>
              </a:rPr>
              <a:t>OneLake</a:t>
            </a: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7" name="Graphic 6">
            <a:extLst>
              <a:ext uri="{FF2B5EF4-FFF2-40B4-BE49-F238E27FC236}">
                <a16:creationId xmlns:a16="http://schemas.microsoft.com/office/drawing/2014/main" id="{91791581-E370-5ACF-7264-48E2DDF2D66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658134" y="4724559"/>
            <a:ext cx="715557" cy="730464"/>
          </a:xfrm>
          <a:prstGeom prst="rect">
            <a:avLst/>
          </a:prstGeom>
        </p:spPr>
      </p:pic>
    </p:spTree>
    <p:extLst>
      <p:ext uri="{BB962C8B-B14F-4D97-AF65-F5344CB8AC3E}">
        <p14:creationId xmlns:p14="http://schemas.microsoft.com/office/powerpoint/2010/main" val="33535609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00"/>
                                  </p:stCondLst>
                                  <p:childTnLst>
                                    <p:set>
                                      <p:cBhvr>
                                        <p:cTn id="6" dur="1" fill="hold">
                                          <p:stCondLst>
                                            <p:cond delay="0"/>
                                          </p:stCondLst>
                                        </p:cTn>
                                        <p:tgtEl>
                                          <p:spTgt spid="63"/>
                                        </p:tgtEl>
                                        <p:attrNameLst>
                                          <p:attrName>style.visibility</p:attrName>
                                        </p:attrNameLst>
                                      </p:cBhvr>
                                      <p:to>
                                        <p:strVal val="visible"/>
                                      </p:to>
                                    </p:set>
                                    <p:animEffect transition="in" filter="wipe(left)">
                                      <p:cBhvr>
                                        <p:cTn id="7" dur="500"/>
                                        <p:tgtEl>
                                          <p:spTgt spid="63"/>
                                        </p:tgtEl>
                                      </p:cBhvr>
                                    </p:animEffect>
                                  </p:childTnLst>
                                </p:cTn>
                              </p:par>
                            </p:childTnLst>
                          </p:cTn>
                        </p:par>
                        <p:par>
                          <p:cTn id="8" fill="hold">
                            <p:stCondLst>
                              <p:cond delay="700"/>
                            </p:stCondLst>
                            <p:childTnLst>
                              <p:par>
                                <p:cTn id="9" presetID="1" presetClass="entr" presetSubtype="0" fill="hold" nodeType="afterEffect">
                                  <p:stCondLst>
                                    <p:cond delay="2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900"/>
                            </p:stCondLst>
                            <p:childTnLst>
                              <p:par>
                                <p:cTn id="12" presetID="1" presetClass="entr" presetSubtype="0" fill="hold" nodeType="afterEffect">
                                  <p:stCondLst>
                                    <p:cond delay="20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1100"/>
                            </p:stCondLst>
                            <p:childTnLst>
                              <p:par>
                                <p:cTn id="15" presetID="1" presetClass="entr" presetSubtype="0" fill="hold" nodeType="afterEffect">
                                  <p:stCondLst>
                                    <p:cond delay="20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1300"/>
                            </p:stCondLst>
                            <p:childTnLst>
                              <p:par>
                                <p:cTn id="18" presetID="1" presetClass="entr" presetSubtype="0" fill="hold" nodeType="afterEffect">
                                  <p:stCondLst>
                                    <p:cond delay="20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1500"/>
                            </p:stCondLst>
                            <p:childTnLst>
                              <p:par>
                                <p:cTn id="21" presetID="1" presetClass="entr" presetSubtype="0" fill="hold" nodeType="afterEffect">
                                  <p:stCondLst>
                                    <p:cond delay="20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1700"/>
                            </p:stCondLst>
                            <p:childTnLst>
                              <p:par>
                                <p:cTn id="24" presetID="63" presetClass="path" presetSubtype="0" repeatCount="indefinite" accel="50000" decel="50000" fill="hold" grpId="0" nodeType="afterEffect">
                                  <p:stCondLst>
                                    <p:cond delay="0"/>
                                  </p:stCondLst>
                                  <p:childTnLst>
                                    <p:animMotion origin="layout" path="M -0.02773 0.00023 L 0.2987 0.00023 " pathEditMode="relative" rAng="0" ptsTypes="AA">
                                      <p:cBhvr>
                                        <p:cTn id="25" dur="2000" fill="hold"/>
                                        <p:tgtEl>
                                          <p:spTgt spid="58"/>
                                        </p:tgtEl>
                                        <p:attrNameLst>
                                          <p:attrName>ppt_x</p:attrName>
                                          <p:attrName>ppt_y</p:attrName>
                                        </p:attrNameLst>
                                      </p:cBhvr>
                                      <p:rCtr x="16315" y="0"/>
                                    </p:animMotion>
                                  </p:childTnLst>
                                </p:cTn>
                              </p:par>
                              <p:par>
                                <p:cTn id="26" presetID="10" presetClass="entr" presetSubtype="0" accel="50000" decel="50000" fill="hold" grpId="1" nodeType="withEffect">
                                  <p:stCondLst>
                                    <p:cond delay="200"/>
                                  </p:stCondLst>
                                  <p:childTnLst>
                                    <p:set>
                                      <p:cBhvr>
                                        <p:cTn id="27" dur="1" fill="hold">
                                          <p:stCondLst>
                                            <p:cond delay="0"/>
                                          </p:stCondLst>
                                        </p:cTn>
                                        <p:tgtEl>
                                          <p:spTgt spid="90"/>
                                        </p:tgtEl>
                                        <p:attrNameLst>
                                          <p:attrName>style.visibility</p:attrName>
                                        </p:attrNameLst>
                                      </p:cBhvr>
                                      <p:to>
                                        <p:strVal val="visible"/>
                                      </p:to>
                                    </p:set>
                                    <p:animEffect transition="in" filter="fade">
                                      <p:cBhvr>
                                        <p:cTn id="28" dur="1000"/>
                                        <p:tgtEl>
                                          <p:spTgt spid="90"/>
                                        </p:tgtEl>
                                      </p:cBhvr>
                                    </p:animEffect>
                                  </p:childTnLst>
                                </p:cTn>
                              </p:par>
                              <p:par>
                                <p:cTn id="29" presetID="6" presetClass="emph" presetSubtype="0" repeatCount="indefinite" accel="50000" decel="50000" autoRev="1" fill="hold" grpId="0" nodeType="withEffect">
                                  <p:stCondLst>
                                    <p:cond delay="200"/>
                                  </p:stCondLst>
                                  <p:childTnLst>
                                    <p:animScale>
                                      <p:cBhvr>
                                        <p:cTn id="30" dur="2000" fill="hold"/>
                                        <p:tgtEl>
                                          <p:spTgt spid="90"/>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90" grpId="0" animBg="1"/>
      <p:bldP spid="9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Transition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799549"/>
            <a:ext cx="6667500" cy="1255728"/>
          </a:xfrm>
        </p:spPr>
        <p:txBody>
          <a:bodyPr/>
          <a:lstStyle/>
          <a:p>
            <a:r>
              <a:rPr lang="en-US" sz="2400"/>
              <a:t>Upgrade to Synapse Link</a:t>
            </a:r>
          </a:p>
          <a:p>
            <a:r>
              <a:rPr lang="en-US" sz="2400"/>
              <a:t>Business benefits </a:t>
            </a:r>
          </a:p>
          <a:p>
            <a:r>
              <a:rPr lang="en-US" sz="2400"/>
              <a:t>Expected effort and timelines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000000"/>
                </a:solidFill>
                <a:effectLst/>
                <a:uLnTx/>
                <a:uFillTx/>
                <a:latin typeface="Segoe UI"/>
                <a:ea typeface="+mn-ea"/>
                <a:cs typeface="+mn-cs"/>
              </a:rPr>
              <a:t>3</a:t>
            </a:r>
          </a:p>
        </p:txBody>
      </p:sp>
    </p:spTree>
    <p:extLst>
      <p:ext uri="{BB962C8B-B14F-4D97-AF65-F5344CB8AC3E}">
        <p14:creationId xmlns:p14="http://schemas.microsoft.com/office/powerpoint/2010/main" val="3340732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BC4419-131E-8CA0-B88B-2B0673639998}"/>
              </a:ext>
            </a:extLst>
          </p:cNvPr>
          <p:cNvSpPr>
            <a:spLocks noGrp="1"/>
          </p:cNvSpPr>
          <p:nvPr>
            <p:ph type="title"/>
          </p:nvPr>
        </p:nvSpPr>
        <p:spPr>
          <a:xfrm>
            <a:off x="442912" y="351159"/>
            <a:ext cx="11306175" cy="403225"/>
          </a:xfrm>
        </p:spPr>
        <p:txBody>
          <a:bodyPr/>
          <a:lstStyle/>
          <a:p>
            <a:r>
              <a:rPr lang="en-US" sz="3200"/>
              <a:t>Previously : Synapse Link &amp; Export to Data Lake</a:t>
            </a:r>
          </a:p>
        </p:txBody>
      </p:sp>
      <p:sp>
        <p:nvSpPr>
          <p:cNvPr id="6" name="Rectangle 5">
            <a:extLst>
              <a:ext uri="{FF2B5EF4-FFF2-40B4-BE49-F238E27FC236}">
                <a16:creationId xmlns:a16="http://schemas.microsoft.com/office/drawing/2014/main" id="{C9A671CD-B774-DDDF-6C4A-80142F9C9909}"/>
              </a:ext>
            </a:extLst>
          </p:cNvPr>
          <p:cNvSpPr/>
          <p:nvPr/>
        </p:nvSpPr>
        <p:spPr bwMode="auto">
          <a:xfrm>
            <a:off x="642023" y="3955865"/>
            <a:ext cx="3959157" cy="1467658"/>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5C70585-53FB-B2EF-2049-3A6328B1AA20}"/>
              </a:ext>
            </a:extLst>
          </p:cNvPr>
          <p:cNvSpPr/>
          <p:nvPr/>
        </p:nvSpPr>
        <p:spPr bwMode="auto">
          <a:xfrm>
            <a:off x="642024" y="1640027"/>
            <a:ext cx="3959157" cy="1512833"/>
          </a:xfrm>
          <a:prstGeom prst="rect">
            <a:avLst/>
          </a:prstGeom>
          <a:noFill/>
          <a:ln w="28575">
            <a:solidFill>
              <a:srgbClr val="008E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035B1B01-25DD-9034-75DF-531824CFBEA2}"/>
              </a:ext>
            </a:extLst>
          </p:cNvPr>
          <p:cNvSpPr/>
          <p:nvPr/>
        </p:nvSpPr>
        <p:spPr bwMode="auto">
          <a:xfrm>
            <a:off x="4818292" y="1640026"/>
            <a:ext cx="1835426" cy="378349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60121A2-F3C2-0618-3D8D-D177326C0D03}"/>
              </a:ext>
            </a:extLst>
          </p:cNvPr>
          <p:cNvSpPr/>
          <p:nvPr/>
        </p:nvSpPr>
        <p:spPr bwMode="auto">
          <a:xfrm>
            <a:off x="6870828" y="1640024"/>
            <a:ext cx="1835426" cy="378349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4" descr="Download Azure Synapse Analytics Logo PNG and Vector (PDF, SVG, Ai, EPS) Free">
            <a:extLst>
              <a:ext uri="{FF2B5EF4-FFF2-40B4-BE49-F238E27FC236}">
                <a16:creationId xmlns:a16="http://schemas.microsoft.com/office/drawing/2014/main" id="{49600C31-F693-ADEF-7B9A-739F9C30D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897" y="2153119"/>
            <a:ext cx="1229501" cy="964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zure · Diagrams">
            <a:extLst>
              <a:ext uri="{FF2B5EF4-FFF2-40B4-BE49-F238E27FC236}">
                <a16:creationId xmlns:a16="http://schemas.microsoft.com/office/drawing/2014/main" id="{8880F7F0-4189-8877-7D10-9E4A17948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170" y="1955347"/>
            <a:ext cx="767931" cy="767931"/>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 name="Picture 9" descr="Logo&#10;&#10;Description automatically generated with medium confidence">
            <a:extLst>
              <a:ext uri="{FF2B5EF4-FFF2-40B4-BE49-F238E27FC236}">
                <a16:creationId xmlns:a16="http://schemas.microsoft.com/office/drawing/2014/main" id="{75F04F2C-5D10-05DE-B93F-2B2DD4696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461" y="1837941"/>
            <a:ext cx="1002744" cy="1002744"/>
          </a:xfrm>
          <a:prstGeom prst="rect">
            <a:avLst/>
          </a:prstGeom>
          <a:noFill/>
          <a:effectLst>
            <a:outerShdw blurRad="228600" dist="38100" dir="2700000" algn="tl" rotWithShape="0">
              <a:prstClr val="black">
                <a:alpha val="20000"/>
              </a:prstClr>
            </a:outerShdw>
          </a:effectLst>
        </p:spPr>
      </p:pic>
      <p:pic>
        <p:nvPicPr>
          <p:cNvPr id="11" name="Picture 2" descr="Azure · Diagrams">
            <a:extLst>
              <a:ext uri="{FF2B5EF4-FFF2-40B4-BE49-F238E27FC236}">
                <a16:creationId xmlns:a16="http://schemas.microsoft.com/office/drawing/2014/main" id="{DB38F4CA-2D3A-694A-DB8C-6EF12E50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121" y="4291713"/>
            <a:ext cx="767931" cy="767931"/>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8FC9C06-AAB3-5A01-32DA-7FB39CD35F3B}"/>
              </a:ext>
            </a:extLst>
          </p:cNvPr>
          <p:cNvGrpSpPr/>
          <p:nvPr/>
        </p:nvGrpSpPr>
        <p:grpSpPr>
          <a:xfrm>
            <a:off x="720146" y="4315402"/>
            <a:ext cx="1592000" cy="687938"/>
            <a:chOff x="4530209" y="5254010"/>
            <a:chExt cx="1592000" cy="687938"/>
          </a:xfrm>
        </p:grpSpPr>
        <p:sp>
          <p:nvSpPr>
            <p:cNvPr id="13" name="Rectangle 12">
              <a:extLst>
                <a:ext uri="{FF2B5EF4-FFF2-40B4-BE49-F238E27FC236}">
                  <a16:creationId xmlns:a16="http://schemas.microsoft.com/office/drawing/2014/main" id="{078C79C9-8CEB-2941-FE43-E059885063B8}"/>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Dynamics 365 Finance &amp; Supply chain</a:t>
              </a:r>
            </a:p>
          </p:txBody>
        </p:sp>
        <p:pic>
          <p:nvPicPr>
            <p:cNvPr id="14" name="Picture 2">
              <a:extLst>
                <a:ext uri="{FF2B5EF4-FFF2-40B4-BE49-F238E27FC236}">
                  <a16:creationId xmlns:a16="http://schemas.microsoft.com/office/drawing/2014/main" id="{6CB731E7-5098-02F4-B161-9423C2666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4629" y="5254010"/>
              <a:ext cx="437580" cy="68793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Straight Arrow Connector 14">
            <a:extLst>
              <a:ext uri="{FF2B5EF4-FFF2-40B4-BE49-F238E27FC236}">
                <a16:creationId xmlns:a16="http://schemas.microsoft.com/office/drawing/2014/main" id="{5BAD469B-ABF5-E46B-DB4D-CABFCD0EBD3A}"/>
              </a:ext>
            </a:extLst>
          </p:cNvPr>
          <p:cNvCxnSpPr>
            <a:cxnSpLocks/>
          </p:cNvCxnSpPr>
          <p:nvPr/>
        </p:nvCxnSpPr>
        <p:spPr>
          <a:xfrm>
            <a:off x="2529258" y="4659371"/>
            <a:ext cx="648305"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784FC0-4295-9009-F23F-16DA82BD9383}"/>
              </a:ext>
            </a:extLst>
          </p:cNvPr>
          <p:cNvCxnSpPr>
            <a:cxnSpLocks/>
          </p:cNvCxnSpPr>
          <p:nvPr/>
        </p:nvCxnSpPr>
        <p:spPr>
          <a:xfrm>
            <a:off x="2520305" y="2339312"/>
            <a:ext cx="648305" cy="0"/>
          </a:xfrm>
          <a:prstGeom prst="straightConnector1">
            <a:avLst/>
          </a:prstGeom>
          <a:ln w="38100">
            <a:solidFill>
              <a:srgbClr val="008E4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6D2EE56-29E5-1A97-7648-E88C327D3DA5}"/>
              </a:ext>
            </a:extLst>
          </p:cNvPr>
          <p:cNvSpPr txBox="1"/>
          <p:nvPr/>
        </p:nvSpPr>
        <p:spPr>
          <a:xfrm>
            <a:off x="596678" y="1166976"/>
            <a:ext cx="3000117" cy="3693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Synapse Link for Dataverse</a:t>
            </a:r>
          </a:p>
        </p:txBody>
      </p:sp>
      <p:sp>
        <p:nvSpPr>
          <p:cNvPr id="19" name="TextBox 18">
            <a:extLst>
              <a:ext uri="{FF2B5EF4-FFF2-40B4-BE49-F238E27FC236}">
                <a16:creationId xmlns:a16="http://schemas.microsoft.com/office/drawing/2014/main" id="{51E40D68-7A09-69D9-C6AF-ADC01CCB3E3C}"/>
              </a:ext>
            </a:extLst>
          </p:cNvPr>
          <p:cNvSpPr txBox="1"/>
          <p:nvPr/>
        </p:nvSpPr>
        <p:spPr>
          <a:xfrm>
            <a:off x="642023" y="3496729"/>
            <a:ext cx="2196114" cy="3693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Export to Data lake</a:t>
            </a:r>
          </a:p>
        </p:txBody>
      </p:sp>
      <p:sp>
        <p:nvSpPr>
          <p:cNvPr id="20" name="Rectangle 19">
            <a:extLst>
              <a:ext uri="{FF2B5EF4-FFF2-40B4-BE49-F238E27FC236}">
                <a16:creationId xmlns:a16="http://schemas.microsoft.com/office/drawing/2014/main" id="{D6D1C278-559B-7B77-08F1-CB1E616BA525}"/>
              </a:ext>
            </a:extLst>
          </p:cNvPr>
          <p:cNvSpPr/>
          <p:nvPr/>
        </p:nvSpPr>
        <p:spPr bwMode="invGray">
          <a:xfrm>
            <a:off x="4898144" y="4659371"/>
            <a:ext cx="1609587"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Synapse Analytics helps working with data using SQL and other tools </a:t>
            </a:r>
          </a:p>
        </p:txBody>
      </p:sp>
      <p:sp>
        <p:nvSpPr>
          <p:cNvPr id="21" name="Rectangle 20">
            <a:extLst>
              <a:ext uri="{FF2B5EF4-FFF2-40B4-BE49-F238E27FC236}">
                <a16:creationId xmlns:a16="http://schemas.microsoft.com/office/drawing/2014/main" id="{D4F2068D-1089-BA09-6A3B-F2C07C07CF3B}"/>
              </a:ext>
            </a:extLst>
          </p:cNvPr>
          <p:cNvSpPr/>
          <p:nvPr/>
        </p:nvSpPr>
        <p:spPr bwMode="invGray">
          <a:xfrm>
            <a:off x="6983747" y="4659371"/>
            <a:ext cx="1609587"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Power BI for data visualization and story telling</a:t>
            </a:r>
          </a:p>
        </p:txBody>
      </p:sp>
      <p:pic>
        <p:nvPicPr>
          <p:cNvPr id="22" name="Picture 21">
            <a:extLst>
              <a:ext uri="{FF2B5EF4-FFF2-40B4-BE49-F238E27FC236}">
                <a16:creationId xmlns:a16="http://schemas.microsoft.com/office/drawing/2014/main" id="{D264709C-5E22-E4EE-37BF-399D505FC0C5}"/>
              </a:ext>
            </a:extLst>
          </p:cNvPr>
          <p:cNvPicPr>
            <a:picLocks noChangeAspect="1"/>
          </p:cNvPicPr>
          <p:nvPr/>
        </p:nvPicPr>
        <p:blipFill>
          <a:blip r:embed="rId6"/>
          <a:stretch>
            <a:fillRect/>
          </a:stretch>
        </p:blipFill>
        <p:spPr>
          <a:xfrm>
            <a:off x="7313436" y="2052093"/>
            <a:ext cx="925023" cy="925023"/>
          </a:xfrm>
          <a:prstGeom prst="rect">
            <a:avLst/>
          </a:prstGeom>
          <a:noFill/>
          <a:effectLst>
            <a:outerShdw blurRad="228600" dist="38100" dir="2700000" algn="tl" rotWithShape="0">
              <a:prstClr val="black">
                <a:alpha val="20000"/>
              </a:prstClr>
            </a:outerShdw>
          </a:effectLst>
        </p:spPr>
      </p:pic>
    </p:spTree>
    <p:extLst>
      <p:ext uri="{BB962C8B-B14F-4D97-AF65-F5344CB8AC3E}">
        <p14:creationId xmlns:p14="http://schemas.microsoft.com/office/powerpoint/2010/main" val="36961526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BC4419-131E-8CA0-B88B-2B0673639998}"/>
              </a:ext>
            </a:extLst>
          </p:cNvPr>
          <p:cNvSpPr>
            <a:spLocks noGrp="1"/>
          </p:cNvSpPr>
          <p:nvPr>
            <p:ph type="title"/>
          </p:nvPr>
        </p:nvSpPr>
        <p:spPr>
          <a:xfrm>
            <a:off x="442912" y="351159"/>
            <a:ext cx="11306175" cy="403225"/>
          </a:xfrm>
        </p:spPr>
        <p:txBody>
          <a:bodyPr/>
          <a:lstStyle/>
          <a:p>
            <a:r>
              <a:rPr lang="en-US" sz="3200"/>
              <a:t>One experience to integrate all Dynamics data for Analytics </a:t>
            </a:r>
          </a:p>
        </p:txBody>
      </p:sp>
      <p:sp>
        <p:nvSpPr>
          <p:cNvPr id="7" name="Rectangle 6">
            <a:extLst>
              <a:ext uri="{FF2B5EF4-FFF2-40B4-BE49-F238E27FC236}">
                <a16:creationId xmlns:a16="http://schemas.microsoft.com/office/drawing/2014/main" id="{75C70585-53FB-B2EF-2049-3A6328B1AA20}"/>
              </a:ext>
            </a:extLst>
          </p:cNvPr>
          <p:cNvSpPr/>
          <p:nvPr/>
        </p:nvSpPr>
        <p:spPr bwMode="auto">
          <a:xfrm>
            <a:off x="642024" y="1640027"/>
            <a:ext cx="3959157" cy="3783494"/>
          </a:xfrm>
          <a:prstGeom prst="rect">
            <a:avLst/>
          </a:prstGeom>
          <a:noFill/>
          <a:ln w="28575">
            <a:solidFill>
              <a:srgbClr val="008E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035B1B01-25DD-9034-75DF-531824CFBEA2}"/>
              </a:ext>
            </a:extLst>
          </p:cNvPr>
          <p:cNvSpPr/>
          <p:nvPr/>
        </p:nvSpPr>
        <p:spPr bwMode="auto">
          <a:xfrm>
            <a:off x="4818292" y="1640026"/>
            <a:ext cx="1835426" cy="378349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60121A2-F3C2-0618-3D8D-D177326C0D03}"/>
              </a:ext>
            </a:extLst>
          </p:cNvPr>
          <p:cNvSpPr/>
          <p:nvPr/>
        </p:nvSpPr>
        <p:spPr bwMode="auto">
          <a:xfrm>
            <a:off x="6870828" y="1640024"/>
            <a:ext cx="1835426" cy="378349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4" descr="Download Azure Synapse Analytics Logo PNG and Vector (PDF, SVG, Ai, EPS) Free">
            <a:extLst>
              <a:ext uri="{FF2B5EF4-FFF2-40B4-BE49-F238E27FC236}">
                <a16:creationId xmlns:a16="http://schemas.microsoft.com/office/drawing/2014/main" id="{49600C31-F693-ADEF-7B9A-739F9C30D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897" y="2153119"/>
            <a:ext cx="1229501" cy="964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zure · Diagrams">
            <a:extLst>
              <a:ext uri="{FF2B5EF4-FFF2-40B4-BE49-F238E27FC236}">
                <a16:creationId xmlns:a16="http://schemas.microsoft.com/office/drawing/2014/main" id="{8880F7F0-4189-8877-7D10-9E4A17948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898" y="3045034"/>
            <a:ext cx="767931" cy="767931"/>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 name="Picture 9" descr="Logo&#10;&#10;Description automatically generated with medium confidence">
            <a:extLst>
              <a:ext uri="{FF2B5EF4-FFF2-40B4-BE49-F238E27FC236}">
                <a16:creationId xmlns:a16="http://schemas.microsoft.com/office/drawing/2014/main" id="{75F04F2C-5D10-05DE-B93F-2B2DD4696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89" y="2927628"/>
            <a:ext cx="1002744" cy="1002744"/>
          </a:xfrm>
          <a:prstGeom prst="rect">
            <a:avLst/>
          </a:prstGeom>
          <a:noFill/>
          <a:effectLst>
            <a:outerShdw blurRad="228600" dist="38100" dir="2700000" algn="tl" rotWithShape="0">
              <a:prstClr val="black">
                <a:alpha val="20000"/>
              </a:prstClr>
            </a:outerShdw>
          </a:effectLst>
        </p:spPr>
      </p:pic>
      <p:cxnSp>
        <p:nvCxnSpPr>
          <p:cNvPr id="17" name="Straight Arrow Connector 16">
            <a:extLst>
              <a:ext uri="{FF2B5EF4-FFF2-40B4-BE49-F238E27FC236}">
                <a16:creationId xmlns:a16="http://schemas.microsoft.com/office/drawing/2014/main" id="{C8784FC0-4295-9009-F23F-16DA82BD9383}"/>
              </a:ext>
            </a:extLst>
          </p:cNvPr>
          <p:cNvCxnSpPr>
            <a:cxnSpLocks/>
          </p:cNvCxnSpPr>
          <p:nvPr/>
        </p:nvCxnSpPr>
        <p:spPr>
          <a:xfrm>
            <a:off x="2306033" y="3428999"/>
            <a:ext cx="648305" cy="0"/>
          </a:xfrm>
          <a:prstGeom prst="straightConnector1">
            <a:avLst/>
          </a:prstGeom>
          <a:ln w="38100">
            <a:solidFill>
              <a:srgbClr val="008E4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6D2EE56-29E5-1A97-7648-E88C327D3DA5}"/>
              </a:ext>
            </a:extLst>
          </p:cNvPr>
          <p:cNvSpPr txBox="1"/>
          <p:nvPr/>
        </p:nvSpPr>
        <p:spPr>
          <a:xfrm>
            <a:off x="596678" y="1166976"/>
            <a:ext cx="3000117" cy="3693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Synapse Link for Dataverse</a:t>
            </a:r>
          </a:p>
        </p:txBody>
      </p:sp>
      <p:sp>
        <p:nvSpPr>
          <p:cNvPr id="20" name="Rectangle 19">
            <a:extLst>
              <a:ext uri="{FF2B5EF4-FFF2-40B4-BE49-F238E27FC236}">
                <a16:creationId xmlns:a16="http://schemas.microsoft.com/office/drawing/2014/main" id="{D6D1C278-559B-7B77-08F1-CB1E616BA525}"/>
              </a:ext>
            </a:extLst>
          </p:cNvPr>
          <p:cNvSpPr/>
          <p:nvPr/>
        </p:nvSpPr>
        <p:spPr bwMode="invGray">
          <a:xfrm>
            <a:off x="4898144" y="4659371"/>
            <a:ext cx="1609587"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Synapse Analytics helps working with data using SQL and other tools </a:t>
            </a:r>
          </a:p>
        </p:txBody>
      </p:sp>
      <p:sp>
        <p:nvSpPr>
          <p:cNvPr id="21" name="Rectangle 20">
            <a:extLst>
              <a:ext uri="{FF2B5EF4-FFF2-40B4-BE49-F238E27FC236}">
                <a16:creationId xmlns:a16="http://schemas.microsoft.com/office/drawing/2014/main" id="{D4F2068D-1089-BA09-6A3B-F2C07C07CF3B}"/>
              </a:ext>
            </a:extLst>
          </p:cNvPr>
          <p:cNvSpPr/>
          <p:nvPr/>
        </p:nvSpPr>
        <p:spPr bwMode="invGray">
          <a:xfrm>
            <a:off x="6983747" y="4659371"/>
            <a:ext cx="1609587"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Power BI for data visualization and story telling</a:t>
            </a:r>
          </a:p>
        </p:txBody>
      </p:sp>
      <p:sp>
        <p:nvSpPr>
          <p:cNvPr id="16" name="Rectangle 15">
            <a:extLst>
              <a:ext uri="{FF2B5EF4-FFF2-40B4-BE49-F238E27FC236}">
                <a16:creationId xmlns:a16="http://schemas.microsoft.com/office/drawing/2014/main" id="{C6E4E491-B7D2-F6E1-C2BC-933E81FDF1CE}"/>
              </a:ext>
            </a:extLst>
          </p:cNvPr>
          <p:cNvSpPr/>
          <p:nvPr/>
        </p:nvSpPr>
        <p:spPr bwMode="invGray">
          <a:xfrm>
            <a:off x="1304497" y="4736315"/>
            <a:ext cx="2458824"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One experience to integrate all your data for Analytics</a:t>
            </a:r>
          </a:p>
        </p:txBody>
      </p:sp>
      <p:pic>
        <p:nvPicPr>
          <p:cNvPr id="22" name="Picture 21">
            <a:extLst>
              <a:ext uri="{FF2B5EF4-FFF2-40B4-BE49-F238E27FC236}">
                <a16:creationId xmlns:a16="http://schemas.microsoft.com/office/drawing/2014/main" id="{1B21930E-836E-742F-DEFF-E21CBF1446E6}"/>
              </a:ext>
            </a:extLst>
          </p:cNvPr>
          <p:cNvPicPr>
            <a:picLocks noChangeAspect="1"/>
          </p:cNvPicPr>
          <p:nvPr/>
        </p:nvPicPr>
        <p:blipFill>
          <a:blip r:embed="rId5"/>
          <a:stretch>
            <a:fillRect/>
          </a:stretch>
        </p:blipFill>
        <p:spPr>
          <a:xfrm>
            <a:off x="7313436" y="2052093"/>
            <a:ext cx="925023" cy="925023"/>
          </a:xfrm>
          <a:prstGeom prst="rect">
            <a:avLst/>
          </a:prstGeom>
          <a:noFill/>
          <a:effectLst>
            <a:outerShdw blurRad="228600" dist="38100" dir="2700000" algn="tl" rotWithShape="0">
              <a:prstClr val="black">
                <a:alpha val="20000"/>
              </a:prstClr>
            </a:outerShdw>
          </a:effectLst>
        </p:spPr>
      </p:pic>
      <p:sp>
        <p:nvSpPr>
          <p:cNvPr id="3" name="TextBox 2">
            <a:extLst>
              <a:ext uri="{FF2B5EF4-FFF2-40B4-BE49-F238E27FC236}">
                <a16:creationId xmlns:a16="http://schemas.microsoft.com/office/drawing/2014/main" id="{CE3381CE-0071-6BAD-FB0B-055E50DDAF2D}"/>
              </a:ext>
            </a:extLst>
          </p:cNvPr>
          <p:cNvSpPr txBox="1"/>
          <p:nvPr/>
        </p:nvSpPr>
        <p:spPr>
          <a:xfrm>
            <a:off x="642024" y="5936614"/>
            <a:ext cx="93499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This is an evolution and unification of our approach across Dynamics products</a:t>
            </a:r>
          </a:p>
        </p:txBody>
      </p:sp>
    </p:spTree>
    <p:extLst>
      <p:ext uri="{BB962C8B-B14F-4D97-AF65-F5344CB8AC3E}">
        <p14:creationId xmlns:p14="http://schemas.microsoft.com/office/powerpoint/2010/main" val="4037806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BC4419-131E-8CA0-B88B-2B0673639998}"/>
              </a:ext>
            </a:extLst>
          </p:cNvPr>
          <p:cNvSpPr>
            <a:spLocks noGrp="1"/>
          </p:cNvSpPr>
          <p:nvPr>
            <p:ph type="title"/>
          </p:nvPr>
        </p:nvSpPr>
        <p:spPr>
          <a:xfrm>
            <a:off x="442912" y="351159"/>
            <a:ext cx="11306175" cy="397545"/>
          </a:xfrm>
        </p:spPr>
        <p:txBody>
          <a:bodyPr/>
          <a:lstStyle/>
          <a:p>
            <a:r>
              <a:rPr lang="en-US" sz="3200"/>
              <a:t>Unlock AI driven insights and action with Link to Fabric</a:t>
            </a:r>
          </a:p>
        </p:txBody>
      </p:sp>
      <p:sp>
        <p:nvSpPr>
          <p:cNvPr id="7" name="Rectangle 6">
            <a:extLst>
              <a:ext uri="{FF2B5EF4-FFF2-40B4-BE49-F238E27FC236}">
                <a16:creationId xmlns:a16="http://schemas.microsoft.com/office/drawing/2014/main" id="{75C70585-53FB-B2EF-2049-3A6328B1AA20}"/>
              </a:ext>
            </a:extLst>
          </p:cNvPr>
          <p:cNvSpPr/>
          <p:nvPr/>
        </p:nvSpPr>
        <p:spPr bwMode="auto">
          <a:xfrm>
            <a:off x="642024" y="1640027"/>
            <a:ext cx="8064230" cy="3783494"/>
          </a:xfrm>
          <a:prstGeom prst="rect">
            <a:avLst/>
          </a:prstGeom>
          <a:noFill/>
          <a:ln w="28575">
            <a:solidFill>
              <a:srgbClr val="348A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Logo&#10;&#10;Description automatically generated with medium confidence">
            <a:extLst>
              <a:ext uri="{FF2B5EF4-FFF2-40B4-BE49-F238E27FC236}">
                <a16:creationId xmlns:a16="http://schemas.microsoft.com/office/drawing/2014/main" id="{75F04F2C-5D10-05DE-B93F-2B2DD4696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402" y="2881975"/>
            <a:ext cx="1002744" cy="1002744"/>
          </a:xfrm>
          <a:prstGeom prst="rect">
            <a:avLst/>
          </a:prstGeom>
          <a:noFill/>
          <a:effectLst>
            <a:outerShdw blurRad="228600" dist="38100" dir="2700000" algn="tl" rotWithShape="0">
              <a:prstClr val="black">
                <a:alpha val="20000"/>
              </a:prstClr>
            </a:outerShdw>
          </a:effectLst>
        </p:spPr>
      </p:pic>
      <p:sp>
        <p:nvSpPr>
          <p:cNvPr id="18" name="TextBox 17">
            <a:extLst>
              <a:ext uri="{FF2B5EF4-FFF2-40B4-BE49-F238E27FC236}">
                <a16:creationId xmlns:a16="http://schemas.microsoft.com/office/drawing/2014/main" id="{E6D2EE56-29E5-1A97-7648-E88C327D3DA5}"/>
              </a:ext>
            </a:extLst>
          </p:cNvPr>
          <p:cNvSpPr txBox="1"/>
          <p:nvPr/>
        </p:nvSpPr>
        <p:spPr>
          <a:xfrm>
            <a:off x="596678" y="1166976"/>
            <a:ext cx="2685543" cy="369332"/>
          </a:xfrm>
          <a:prstGeom prst="rect">
            <a:avLst/>
          </a:prstGeom>
          <a:solidFill>
            <a:srgbClr val="348A8C"/>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Dataverse Link to Fabric</a:t>
            </a:r>
          </a:p>
        </p:txBody>
      </p:sp>
      <p:sp>
        <p:nvSpPr>
          <p:cNvPr id="20" name="Rectangle 19">
            <a:extLst>
              <a:ext uri="{FF2B5EF4-FFF2-40B4-BE49-F238E27FC236}">
                <a16:creationId xmlns:a16="http://schemas.microsoft.com/office/drawing/2014/main" id="{D6D1C278-559B-7B77-08F1-CB1E616BA525}"/>
              </a:ext>
            </a:extLst>
          </p:cNvPr>
          <p:cNvSpPr/>
          <p:nvPr/>
        </p:nvSpPr>
        <p:spPr bwMode="invGray">
          <a:xfrm>
            <a:off x="5379397" y="4736315"/>
            <a:ext cx="303488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Microsoft Fabric combines Synapse Analytics, Power BI and more into a single, unified experience on the cloud</a:t>
            </a:r>
          </a:p>
        </p:txBody>
      </p:sp>
      <p:sp>
        <p:nvSpPr>
          <p:cNvPr id="16" name="Rectangle 15">
            <a:extLst>
              <a:ext uri="{FF2B5EF4-FFF2-40B4-BE49-F238E27FC236}">
                <a16:creationId xmlns:a16="http://schemas.microsoft.com/office/drawing/2014/main" id="{C6E4E491-B7D2-F6E1-C2BC-933E81FDF1CE}"/>
              </a:ext>
            </a:extLst>
          </p:cNvPr>
          <p:cNvSpPr/>
          <p:nvPr/>
        </p:nvSpPr>
        <p:spPr bwMode="invGray">
          <a:xfrm>
            <a:off x="1304497" y="4736315"/>
            <a:ext cx="2458824"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One experience to integrate all your data for Analytics</a:t>
            </a:r>
          </a:p>
        </p:txBody>
      </p:sp>
      <p:pic>
        <p:nvPicPr>
          <p:cNvPr id="6" name="Picture 5" descr="A picture containing screenshot, graphics, graphic design, design&#10;&#10;Description automatically generated">
            <a:extLst>
              <a:ext uri="{FF2B5EF4-FFF2-40B4-BE49-F238E27FC236}">
                <a16:creationId xmlns:a16="http://schemas.microsoft.com/office/drawing/2014/main" id="{D3E80133-BDC9-048A-3EE7-3D7611D03145}"/>
              </a:ext>
            </a:extLst>
          </p:cNvPr>
          <p:cNvPicPr>
            <a:picLocks noChangeAspect="1"/>
          </p:cNvPicPr>
          <p:nvPr/>
        </p:nvPicPr>
        <p:blipFill>
          <a:blip r:embed="rId3"/>
          <a:stretch>
            <a:fillRect/>
          </a:stretch>
        </p:blipFill>
        <p:spPr>
          <a:xfrm>
            <a:off x="6337077" y="2927628"/>
            <a:ext cx="850392" cy="850392"/>
          </a:xfrm>
          <a:prstGeom prst="rect">
            <a:avLst/>
          </a:prstGeom>
          <a:noFill/>
          <a:effectLst>
            <a:outerShdw blurRad="228600" dist="38100" dir="2700000" algn="tl" rotWithShape="0">
              <a:prstClr val="black">
                <a:alpha val="20000"/>
              </a:prstClr>
            </a:outerShdw>
          </a:effectLst>
        </p:spPr>
      </p:pic>
      <p:cxnSp>
        <p:nvCxnSpPr>
          <p:cNvPr id="11" name="Straight Arrow Connector 10">
            <a:extLst>
              <a:ext uri="{FF2B5EF4-FFF2-40B4-BE49-F238E27FC236}">
                <a16:creationId xmlns:a16="http://schemas.microsoft.com/office/drawing/2014/main" id="{EE1B07A7-21DC-66B6-51FC-64E3785EF959}"/>
              </a:ext>
            </a:extLst>
          </p:cNvPr>
          <p:cNvCxnSpPr>
            <a:cxnSpLocks/>
          </p:cNvCxnSpPr>
          <p:nvPr/>
        </p:nvCxnSpPr>
        <p:spPr>
          <a:xfrm>
            <a:off x="3677055" y="3184821"/>
            <a:ext cx="2033081" cy="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0069888-5232-C964-06A9-14D1E4BDC235}"/>
              </a:ext>
            </a:extLst>
          </p:cNvPr>
          <p:cNvCxnSpPr>
            <a:cxnSpLocks/>
          </p:cNvCxnSpPr>
          <p:nvPr/>
        </p:nvCxnSpPr>
        <p:spPr>
          <a:xfrm flipH="1">
            <a:off x="3677055" y="3531774"/>
            <a:ext cx="2033081" cy="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6EAFEC3-0442-A82E-5602-D874469ED3DD}"/>
              </a:ext>
            </a:extLst>
          </p:cNvPr>
          <p:cNvSpPr txBox="1"/>
          <p:nvPr/>
        </p:nvSpPr>
        <p:spPr>
          <a:xfrm>
            <a:off x="596678" y="5971633"/>
            <a:ext cx="93499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Upgrading to Synapse Link provides a path to innovations in Microsoft Fabric</a:t>
            </a:r>
          </a:p>
        </p:txBody>
      </p:sp>
    </p:spTree>
    <p:extLst>
      <p:ext uri="{BB962C8B-B14F-4D97-AF65-F5344CB8AC3E}">
        <p14:creationId xmlns:p14="http://schemas.microsoft.com/office/powerpoint/2010/main" val="328204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0385E-9C19-AB5E-A4A0-C2AB55D4B53D}"/>
              </a:ext>
            </a:extLst>
          </p:cNvPr>
          <p:cNvSpPr>
            <a:spLocks noGrp="1"/>
          </p:cNvSpPr>
          <p:nvPr>
            <p:ph type="title"/>
          </p:nvPr>
        </p:nvSpPr>
        <p:spPr>
          <a:xfrm>
            <a:off x="586740" y="174172"/>
            <a:ext cx="11018520" cy="492443"/>
          </a:xfrm>
        </p:spPr>
        <p:txBody>
          <a:bodyPr/>
          <a:lstStyle/>
          <a:p>
            <a:r>
              <a:rPr lang="en-US" sz="3200"/>
              <a:t>Extend your investments to AI driven insights &amp; action</a:t>
            </a:r>
          </a:p>
        </p:txBody>
      </p:sp>
      <p:pic>
        <p:nvPicPr>
          <p:cNvPr id="5" name="Picture 4">
            <a:extLst>
              <a:ext uri="{FF2B5EF4-FFF2-40B4-BE49-F238E27FC236}">
                <a16:creationId xmlns:a16="http://schemas.microsoft.com/office/drawing/2014/main" id="{DA4EDC98-D0F3-08FD-14F0-43BB0C078DBC}"/>
              </a:ext>
            </a:extLst>
          </p:cNvPr>
          <p:cNvPicPr>
            <a:picLocks noChangeAspect="1"/>
          </p:cNvPicPr>
          <p:nvPr/>
        </p:nvPicPr>
        <p:blipFill>
          <a:blip r:embed="rId3"/>
          <a:stretch>
            <a:fillRect/>
          </a:stretch>
        </p:blipFill>
        <p:spPr>
          <a:xfrm>
            <a:off x="4553753" y="1773655"/>
            <a:ext cx="2748505" cy="1426439"/>
          </a:xfrm>
          <a:prstGeom prst="rect">
            <a:avLst/>
          </a:prstGeom>
        </p:spPr>
      </p:pic>
      <p:pic>
        <p:nvPicPr>
          <p:cNvPr id="6" name="Picture 5">
            <a:extLst>
              <a:ext uri="{FF2B5EF4-FFF2-40B4-BE49-F238E27FC236}">
                <a16:creationId xmlns:a16="http://schemas.microsoft.com/office/drawing/2014/main" id="{4B5AD15D-0DFE-5351-78F8-D0B92B0F781A}"/>
              </a:ext>
            </a:extLst>
          </p:cNvPr>
          <p:cNvPicPr>
            <a:picLocks noChangeAspect="1"/>
          </p:cNvPicPr>
          <p:nvPr/>
        </p:nvPicPr>
        <p:blipFill>
          <a:blip r:embed="rId4"/>
          <a:stretch>
            <a:fillRect/>
          </a:stretch>
        </p:blipFill>
        <p:spPr>
          <a:xfrm>
            <a:off x="8355057" y="1773655"/>
            <a:ext cx="2182357" cy="1426439"/>
          </a:xfrm>
          <a:prstGeom prst="rect">
            <a:avLst/>
          </a:prstGeom>
        </p:spPr>
      </p:pic>
      <p:cxnSp>
        <p:nvCxnSpPr>
          <p:cNvPr id="8" name="Straight Connector 7">
            <a:extLst>
              <a:ext uri="{FF2B5EF4-FFF2-40B4-BE49-F238E27FC236}">
                <a16:creationId xmlns:a16="http://schemas.microsoft.com/office/drawing/2014/main" id="{32543A85-AEC2-1137-AC77-3002935A371D}"/>
              </a:ext>
            </a:extLst>
          </p:cNvPr>
          <p:cNvCxnSpPr/>
          <p:nvPr/>
        </p:nvCxnSpPr>
        <p:spPr>
          <a:xfrm>
            <a:off x="414496" y="4595161"/>
            <a:ext cx="10657114" cy="0"/>
          </a:xfrm>
          <a:prstGeom prst="line">
            <a:avLst/>
          </a:prstGeom>
          <a:ln w="7620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059FEBD-0E6F-6FB1-14DC-59FA59D12150}"/>
              </a:ext>
            </a:extLst>
          </p:cNvPr>
          <p:cNvSpPr/>
          <p:nvPr/>
        </p:nvSpPr>
        <p:spPr bwMode="auto">
          <a:xfrm>
            <a:off x="5627556" y="4483040"/>
            <a:ext cx="230994" cy="224242"/>
          </a:xfrm>
          <a:prstGeom prst="ellipse">
            <a:avLst/>
          </a:prstGeom>
          <a:solidFill>
            <a:schemeClr val="bg2">
              <a:lumMod val="7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01EB3C56-5F37-1AD2-AAD1-EDF14EE2F579}"/>
              </a:ext>
            </a:extLst>
          </p:cNvPr>
          <p:cNvSpPr/>
          <p:nvPr/>
        </p:nvSpPr>
        <p:spPr bwMode="auto">
          <a:xfrm>
            <a:off x="9311282" y="4483040"/>
            <a:ext cx="230994" cy="224242"/>
          </a:xfrm>
          <a:prstGeom prst="ellipse">
            <a:avLst/>
          </a:prstGeom>
          <a:solidFill>
            <a:schemeClr val="bg2">
              <a:lumMod val="7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A25CA9D-4940-15AE-E4D8-CC6E263F76C2}"/>
              </a:ext>
            </a:extLst>
          </p:cNvPr>
          <p:cNvSpPr txBox="1"/>
          <p:nvPr/>
        </p:nvSpPr>
        <p:spPr>
          <a:xfrm>
            <a:off x="4745256" y="4883468"/>
            <a:ext cx="2900685"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Simplify data integration &amp; Reduce total cost of ownership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shapes remain the same – no need to re-build</a:t>
            </a:r>
            <a:endPar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 name="TextBox 11">
            <a:extLst>
              <a:ext uri="{FF2B5EF4-FFF2-40B4-BE49-F238E27FC236}">
                <a16:creationId xmlns:a16="http://schemas.microsoft.com/office/drawing/2014/main" id="{7C1C19A2-9B3C-5699-F470-C4E5352BB916}"/>
              </a:ext>
            </a:extLst>
          </p:cNvPr>
          <p:cNvSpPr txBox="1"/>
          <p:nvPr/>
        </p:nvSpPr>
        <p:spPr>
          <a:xfrm>
            <a:off x="8276931" y="4883468"/>
            <a:ext cx="320600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No-ETL, no-copy, two-way integration enables Low code makers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AI driven insights &amp; action with built-in Copilots</a:t>
            </a:r>
            <a:endPar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6" name="TextBox 15">
            <a:extLst>
              <a:ext uri="{FF2B5EF4-FFF2-40B4-BE49-F238E27FC236}">
                <a16:creationId xmlns:a16="http://schemas.microsoft.com/office/drawing/2014/main" id="{5F218013-C9E9-08A2-80D5-8B8AE43D3CC8}"/>
              </a:ext>
            </a:extLst>
          </p:cNvPr>
          <p:cNvSpPr txBox="1"/>
          <p:nvPr/>
        </p:nvSpPr>
        <p:spPr>
          <a:xfrm>
            <a:off x="5001019" y="3265648"/>
            <a:ext cx="182150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Generally available</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D18473F2-2125-4D8E-4BE4-587699B478D9}"/>
              </a:ext>
            </a:extLst>
          </p:cNvPr>
          <p:cNvSpPr txBox="1"/>
          <p:nvPr/>
        </p:nvSpPr>
        <p:spPr>
          <a:xfrm>
            <a:off x="8653440" y="3265647"/>
            <a:ext cx="21823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48A8C"/>
                </a:solidFill>
                <a:effectLst/>
                <a:uLnTx/>
                <a:uFillTx/>
                <a:latin typeface="Segoe UI Semibold" panose="020B0702040204020203" pitchFamily="34" charset="0"/>
                <a:ea typeface="+mn-ea"/>
                <a:cs typeface="Segoe UI Semibold" panose="020B0702040204020203" pitchFamily="34" charset="0"/>
              </a:rPr>
              <a:t>Generally available</a:t>
            </a:r>
          </a:p>
        </p:txBody>
      </p:sp>
      <p:sp>
        <p:nvSpPr>
          <p:cNvPr id="18" name="Oval 17">
            <a:extLst>
              <a:ext uri="{FF2B5EF4-FFF2-40B4-BE49-F238E27FC236}">
                <a16:creationId xmlns:a16="http://schemas.microsoft.com/office/drawing/2014/main" id="{73820B8B-8A46-43BC-899F-60D7305B05E2}"/>
              </a:ext>
            </a:extLst>
          </p:cNvPr>
          <p:cNvSpPr/>
          <p:nvPr/>
        </p:nvSpPr>
        <p:spPr bwMode="auto">
          <a:xfrm>
            <a:off x="1475555" y="4483040"/>
            <a:ext cx="230994" cy="224242"/>
          </a:xfrm>
          <a:prstGeom prst="ellipse">
            <a:avLst/>
          </a:prstGeom>
          <a:solidFill>
            <a:schemeClr val="bg2">
              <a:lumMod val="7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5CA58511-C2DF-BD07-F6F3-B6E2DF2C3D58}"/>
              </a:ext>
            </a:extLst>
          </p:cNvPr>
          <p:cNvSpPr txBox="1"/>
          <p:nvPr/>
        </p:nvSpPr>
        <p:spPr>
          <a:xfrm>
            <a:off x="418076" y="2230396"/>
            <a:ext cx="2576945" cy="830997"/>
          </a:xfrm>
          <a:prstGeom prst="rect">
            <a:avLst/>
          </a:prstGeom>
          <a:solidFill>
            <a:schemeClr val="bg2">
              <a:lumMod val="5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Legacy data integration services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Export Service (DES)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Bring your own DB (BYOD)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Export to Data Lake </a:t>
            </a:r>
            <a:endPar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23" name="Group 22">
            <a:extLst>
              <a:ext uri="{FF2B5EF4-FFF2-40B4-BE49-F238E27FC236}">
                <a16:creationId xmlns:a16="http://schemas.microsoft.com/office/drawing/2014/main" id="{5D52D839-B46B-EEE0-7BDB-38CB86360E5C}"/>
              </a:ext>
            </a:extLst>
          </p:cNvPr>
          <p:cNvGrpSpPr/>
          <p:nvPr/>
        </p:nvGrpSpPr>
        <p:grpSpPr>
          <a:xfrm>
            <a:off x="2361760" y="3850817"/>
            <a:ext cx="2748505" cy="497337"/>
            <a:chOff x="2535140" y="3953671"/>
            <a:chExt cx="2748505" cy="497337"/>
          </a:xfrm>
        </p:grpSpPr>
        <p:sp>
          <p:nvSpPr>
            <p:cNvPr id="20" name="Arrow: Right 19">
              <a:extLst>
                <a:ext uri="{FF2B5EF4-FFF2-40B4-BE49-F238E27FC236}">
                  <a16:creationId xmlns:a16="http://schemas.microsoft.com/office/drawing/2014/main" id="{559123D0-504E-6D98-C67F-84003EF6E638}"/>
                </a:ext>
              </a:extLst>
            </p:cNvPr>
            <p:cNvSpPr/>
            <p:nvPr/>
          </p:nvSpPr>
          <p:spPr bwMode="auto">
            <a:xfrm>
              <a:off x="2535140" y="3953671"/>
              <a:ext cx="2748505" cy="497337"/>
            </a:xfrm>
            <a:prstGeom prst="rightArrow">
              <a:avLst>
                <a:gd name="adj1" fmla="val 68242"/>
                <a:gd name="adj2" fmla="val 4217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F1D388B5-F096-DC36-7495-AB3C39D8BC23}"/>
                </a:ext>
              </a:extLst>
            </p:cNvPr>
            <p:cNvSpPr txBox="1"/>
            <p:nvPr/>
          </p:nvSpPr>
          <p:spPr>
            <a:xfrm>
              <a:off x="2757378" y="4028037"/>
              <a:ext cx="241702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Upgrade to Synapse Link*</a:t>
              </a:r>
            </a:p>
          </p:txBody>
        </p:sp>
      </p:grpSp>
      <p:sp>
        <p:nvSpPr>
          <p:cNvPr id="28" name="TextBox 27">
            <a:extLst>
              <a:ext uri="{FF2B5EF4-FFF2-40B4-BE49-F238E27FC236}">
                <a16:creationId xmlns:a16="http://schemas.microsoft.com/office/drawing/2014/main" id="{FA6B0506-A280-63F1-DC6D-2E7FC90CA5D7}"/>
              </a:ext>
            </a:extLst>
          </p:cNvPr>
          <p:cNvSpPr txBox="1"/>
          <p:nvPr/>
        </p:nvSpPr>
        <p:spPr>
          <a:xfrm>
            <a:off x="650081" y="6341325"/>
            <a:ext cx="110910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a:ea typeface="+mn-ea"/>
                <a:cs typeface="Segoe UI Semibold" panose="020B0702040204020203" pitchFamily="34" charset="0"/>
              </a:rPr>
              <a:t>* Existing customers have until 1-Nov-2024 to transition from Export to Data lake to Synapse Link. We advise new customers to use Synapse Link </a:t>
            </a:r>
          </a:p>
        </p:txBody>
      </p:sp>
      <p:sp>
        <p:nvSpPr>
          <p:cNvPr id="30" name="TextBox 29">
            <a:extLst>
              <a:ext uri="{FF2B5EF4-FFF2-40B4-BE49-F238E27FC236}">
                <a16:creationId xmlns:a16="http://schemas.microsoft.com/office/drawing/2014/main" id="{144B1B40-6E6B-8983-2639-EF18D9244389}"/>
              </a:ext>
            </a:extLst>
          </p:cNvPr>
          <p:cNvSpPr txBox="1"/>
          <p:nvPr/>
        </p:nvSpPr>
        <p:spPr>
          <a:xfrm>
            <a:off x="532928" y="658313"/>
            <a:ext cx="93499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This is an evolution and unification of our approach across all Dynamics products</a:t>
            </a:r>
          </a:p>
        </p:txBody>
      </p:sp>
      <p:grpSp>
        <p:nvGrpSpPr>
          <p:cNvPr id="2" name="Group 1">
            <a:extLst>
              <a:ext uri="{FF2B5EF4-FFF2-40B4-BE49-F238E27FC236}">
                <a16:creationId xmlns:a16="http://schemas.microsoft.com/office/drawing/2014/main" id="{21AA5DB5-E72A-76A6-0EE6-FED4C9D77511}"/>
              </a:ext>
            </a:extLst>
          </p:cNvPr>
          <p:cNvGrpSpPr/>
          <p:nvPr/>
        </p:nvGrpSpPr>
        <p:grpSpPr>
          <a:xfrm>
            <a:off x="6744895" y="3850072"/>
            <a:ext cx="2748505" cy="497337"/>
            <a:chOff x="2535140" y="3953671"/>
            <a:chExt cx="2748505" cy="497337"/>
          </a:xfrm>
        </p:grpSpPr>
        <p:sp>
          <p:nvSpPr>
            <p:cNvPr id="3" name="Arrow: Right 2">
              <a:extLst>
                <a:ext uri="{FF2B5EF4-FFF2-40B4-BE49-F238E27FC236}">
                  <a16:creationId xmlns:a16="http://schemas.microsoft.com/office/drawing/2014/main" id="{B4A2FDC3-9EED-5F68-D048-E6289CCEA9B0}"/>
                </a:ext>
              </a:extLst>
            </p:cNvPr>
            <p:cNvSpPr/>
            <p:nvPr/>
          </p:nvSpPr>
          <p:spPr bwMode="auto">
            <a:xfrm>
              <a:off x="2535140" y="3953671"/>
              <a:ext cx="2748505" cy="497337"/>
            </a:xfrm>
            <a:prstGeom prst="rightArrow">
              <a:avLst>
                <a:gd name="adj1" fmla="val 68242"/>
                <a:gd name="adj2" fmla="val 42176"/>
              </a:avLst>
            </a:prstGeom>
            <a:solidFill>
              <a:srgbClr val="348A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42D3233-697E-6242-B655-E39F16CAA7D7}"/>
                </a:ext>
              </a:extLst>
            </p:cNvPr>
            <p:cNvSpPr txBox="1"/>
            <p:nvPr/>
          </p:nvSpPr>
          <p:spPr>
            <a:xfrm>
              <a:off x="2757378" y="4028037"/>
              <a:ext cx="241702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code insights &amp; action</a:t>
              </a:r>
            </a:p>
          </p:txBody>
        </p:sp>
      </p:grpSp>
    </p:spTree>
    <p:extLst>
      <p:ext uri="{BB962C8B-B14F-4D97-AF65-F5344CB8AC3E}">
        <p14:creationId xmlns:p14="http://schemas.microsoft.com/office/powerpoint/2010/main" val="363430063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C39A4-887C-775F-8036-0B37F5CB12C6}"/>
              </a:ext>
            </a:extLst>
          </p:cNvPr>
          <p:cNvSpPr>
            <a:spLocks noGrp="1"/>
          </p:cNvSpPr>
          <p:nvPr>
            <p:ph type="title"/>
          </p:nvPr>
        </p:nvSpPr>
        <p:spPr>
          <a:xfrm>
            <a:off x="618610" y="284075"/>
            <a:ext cx="11306469" cy="403137"/>
          </a:xfrm>
        </p:spPr>
        <p:txBody>
          <a:bodyPr/>
          <a:lstStyle/>
          <a:p>
            <a:r>
              <a:rPr lang="en-US" sz="3200">
                <a:latin typeface="Segoe UI Semibold" panose="020B0702040204020203" pitchFamily="34" charset="0"/>
                <a:cs typeface="Segoe UI Semibold" panose="020B0702040204020203" pitchFamily="34" charset="0"/>
              </a:rPr>
              <a:t>Extend your investments by upgrading to Synapse Link</a:t>
            </a:r>
          </a:p>
        </p:txBody>
      </p:sp>
      <p:sp>
        <p:nvSpPr>
          <p:cNvPr id="8" name="Rectangle: Rounded Corners 7">
            <a:extLst>
              <a:ext uri="{FF2B5EF4-FFF2-40B4-BE49-F238E27FC236}">
                <a16:creationId xmlns:a16="http://schemas.microsoft.com/office/drawing/2014/main" id="{32396FC6-2685-D72E-8F52-DEA01D720EAC}"/>
              </a:ext>
            </a:extLst>
          </p:cNvPr>
          <p:cNvSpPr/>
          <p:nvPr/>
        </p:nvSpPr>
        <p:spPr bwMode="auto">
          <a:xfrm>
            <a:off x="6432014" y="2106419"/>
            <a:ext cx="2075234" cy="2159540"/>
          </a:xfrm>
          <a:prstGeom prst="roundRect">
            <a:avLst/>
          </a:prstGeom>
          <a:noFill/>
          <a:ln w="28575">
            <a:solidFill>
              <a:schemeClr val="accent4">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Rectangle: Rounded Corners 8">
            <a:extLst>
              <a:ext uri="{FF2B5EF4-FFF2-40B4-BE49-F238E27FC236}">
                <a16:creationId xmlns:a16="http://schemas.microsoft.com/office/drawing/2014/main" id="{E960DA21-B8DC-3A4D-C595-FF7F1D4B57B0}"/>
              </a:ext>
            </a:extLst>
          </p:cNvPr>
          <p:cNvSpPr/>
          <p:nvPr/>
        </p:nvSpPr>
        <p:spPr bwMode="auto">
          <a:xfrm>
            <a:off x="8812047" y="2106419"/>
            <a:ext cx="2845930" cy="2159540"/>
          </a:xfrm>
          <a:prstGeom prst="roundRect">
            <a:avLst/>
          </a:prstGeom>
          <a:noFill/>
          <a:ln w="28575">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2" name="Picture 11" descr="Logo&#10;&#10;Description automatically generated with medium confidence">
            <a:extLst>
              <a:ext uri="{FF2B5EF4-FFF2-40B4-BE49-F238E27FC236}">
                <a16:creationId xmlns:a16="http://schemas.microsoft.com/office/drawing/2014/main" id="{72E45C76-CC0C-2E2E-0A8C-E2F6B75A3C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7169" y="2643639"/>
            <a:ext cx="1002744" cy="1002744"/>
          </a:xfrm>
          <a:prstGeom prst="rect">
            <a:avLst/>
          </a:prstGeom>
          <a:noFill/>
          <a:effectLst>
            <a:outerShdw blurRad="228600" dist="38100" dir="2700000" algn="tl" rotWithShape="0">
              <a:prstClr val="black">
                <a:alpha val="20000"/>
              </a:prstClr>
            </a:outerShdw>
          </a:effectLst>
        </p:spPr>
      </p:pic>
      <p:pic>
        <p:nvPicPr>
          <p:cNvPr id="1026" name="Picture 2" descr="Azure · Diagrams">
            <a:extLst>
              <a:ext uri="{FF2B5EF4-FFF2-40B4-BE49-F238E27FC236}">
                <a16:creationId xmlns:a16="http://schemas.microsoft.com/office/drawing/2014/main" id="{66B3F83A-4EA1-311C-09F1-8A857D04B9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27646" y="2719815"/>
            <a:ext cx="767931" cy="767931"/>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28" name="Picture 4" descr="Download Azure Synapse Analytics Logo PNG and Vector (PDF, SVG, Ai, EPS) Free">
            <a:extLst>
              <a:ext uri="{FF2B5EF4-FFF2-40B4-BE49-F238E27FC236}">
                <a16:creationId xmlns:a16="http://schemas.microsoft.com/office/drawing/2014/main" id="{E358BD59-A1B2-41FD-31A6-72A4CF8BCB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5012" y="2596108"/>
            <a:ext cx="1229501" cy="96492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263DEB22-D13B-472B-6C73-61D761B6F65F}"/>
              </a:ext>
            </a:extLst>
          </p:cNvPr>
          <p:cNvSpPr txBox="1"/>
          <p:nvPr/>
        </p:nvSpPr>
        <p:spPr>
          <a:xfrm>
            <a:off x="6432014" y="1563611"/>
            <a:ext cx="3000117" cy="3693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Synapse Link for Dataverse</a:t>
            </a:r>
          </a:p>
        </p:txBody>
      </p:sp>
      <p:sp>
        <p:nvSpPr>
          <p:cNvPr id="22" name="TextBox 21">
            <a:extLst>
              <a:ext uri="{FF2B5EF4-FFF2-40B4-BE49-F238E27FC236}">
                <a16:creationId xmlns:a16="http://schemas.microsoft.com/office/drawing/2014/main" id="{83686C51-E0B3-554A-8676-2ACB77F1AD00}"/>
              </a:ext>
            </a:extLst>
          </p:cNvPr>
          <p:cNvSpPr txBox="1"/>
          <p:nvPr/>
        </p:nvSpPr>
        <p:spPr>
          <a:xfrm>
            <a:off x="6450437" y="4546554"/>
            <a:ext cx="520754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Continuous export to Data lake enables easier integration for IT admins and Data engineers</a:t>
            </a:r>
            <a:endParaRPr kumimoji="0" lang="en-US" sz="16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endParaRPr>
          </a:p>
        </p:txBody>
      </p:sp>
      <p:cxnSp>
        <p:nvCxnSpPr>
          <p:cNvPr id="23" name="Straight Arrow Connector 22">
            <a:extLst>
              <a:ext uri="{FF2B5EF4-FFF2-40B4-BE49-F238E27FC236}">
                <a16:creationId xmlns:a16="http://schemas.microsoft.com/office/drawing/2014/main" id="{297F2B2F-3386-EEC0-AFE8-78A994A3B947}"/>
              </a:ext>
            </a:extLst>
          </p:cNvPr>
          <p:cNvCxnSpPr>
            <a:cxnSpLocks/>
          </p:cNvCxnSpPr>
          <p:nvPr/>
        </p:nvCxnSpPr>
        <p:spPr>
          <a:xfrm>
            <a:off x="8158673" y="3119993"/>
            <a:ext cx="961416"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596E0E5-5AF9-833A-56C9-8086871D229D}"/>
              </a:ext>
            </a:extLst>
          </p:cNvPr>
          <p:cNvSpPr txBox="1"/>
          <p:nvPr/>
        </p:nvSpPr>
        <p:spPr>
          <a:xfrm>
            <a:off x="534023" y="1440268"/>
            <a:ext cx="5140359" cy="427809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Extend your existing investments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Same data shapes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Minimal changes to existing pipelines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Reduce operational costs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Easy to configure and manage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Built-in integration with Synapse and Microsoft Fabric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No impact to operational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Semibold" panose="020B0702040204020203" pitchFamily="34" charset="0"/>
                <a:ea typeface="+mn-ea"/>
                <a:cs typeface="Segoe UI Semibold" panose="020B0702040204020203" pitchFamily="34" charset="0"/>
              </a:rPr>
              <a:t>Efficient reporting with Delta/ Parquet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Near real time operational reporting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Faster queries &amp; reports, smaller files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5" name="TextBox 4">
            <a:extLst>
              <a:ext uri="{FF2B5EF4-FFF2-40B4-BE49-F238E27FC236}">
                <a16:creationId xmlns:a16="http://schemas.microsoft.com/office/drawing/2014/main" id="{F76241D9-D6D2-92CB-63AB-63D35E5DE49E}"/>
              </a:ext>
            </a:extLst>
          </p:cNvPr>
          <p:cNvSpPr txBox="1"/>
          <p:nvPr/>
        </p:nvSpPr>
        <p:spPr>
          <a:xfrm>
            <a:off x="532928" y="658313"/>
            <a:ext cx="93499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mn-ea"/>
                <a:cs typeface="+mn-cs"/>
              </a:rPr>
              <a:t>This is an evolution and unification of our approach across all Dynamics products</a:t>
            </a:r>
          </a:p>
        </p:txBody>
      </p:sp>
    </p:spTree>
    <p:extLst>
      <p:ext uri="{BB962C8B-B14F-4D97-AF65-F5344CB8AC3E}">
        <p14:creationId xmlns:p14="http://schemas.microsoft.com/office/powerpoint/2010/main" val="117730854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9769E-2ACA-F0BF-7D8A-F141BF34156E}"/>
              </a:ext>
            </a:extLst>
          </p:cNvPr>
          <p:cNvSpPr txBox="1">
            <a:spLocks/>
          </p:cNvSpPr>
          <p:nvPr/>
        </p:nvSpPr>
        <p:spPr>
          <a:xfrm>
            <a:off x="120341" y="11334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What are the benefits – deep dive</a:t>
            </a:r>
          </a:p>
        </p:txBody>
      </p:sp>
      <p:graphicFrame>
        <p:nvGraphicFramePr>
          <p:cNvPr id="6" name="Table 5">
            <a:extLst>
              <a:ext uri="{FF2B5EF4-FFF2-40B4-BE49-F238E27FC236}">
                <a16:creationId xmlns:a16="http://schemas.microsoft.com/office/drawing/2014/main" id="{64DEC8AF-5253-068B-8D54-30408CE94194}"/>
              </a:ext>
            </a:extLst>
          </p:cNvPr>
          <p:cNvGraphicFramePr>
            <a:graphicFrameLocks noGrp="1"/>
          </p:cNvGraphicFramePr>
          <p:nvPr/>
        </p:nvGraphicFramePr>
        <p:xfrm>
          <a:off x="120341" y="804596"/>
          <a:ext cx="11881732" cy="5873463"/>
        </p:xfrm>
        <a:graphic>
          <a:graphicData uri="http://schemas.openxmlformats.org/drawingml/2006/table">
            <a:tbl>
              <a:tblPr firstRow="1" bandRow="1">
                <a:tableStyleId>{00A15C55-8517-42AA-B614-E9B94910E393}</a:tableStyleId>
              </a:tblPr>
              <a:tblGrid>
                <a:gridCol w="2170914">
                  <a:extLst>
                    <a:ext uri="{9D8B030D-6E8A-4147-A177-3AD203B41FA5}">
                      <a16:colId xmlns:a16="http://schemas.microsoft.com/office/drawing/2014/main" val="4231237840"/>
                    </a:ext>
                  </a:extLst>
                </a:gridCol>
                <a:gridCol w="3769952">
                  <a:extLst>
                    <a:ext uri="{9D8B030D-6E8A-4147-A177-3AD203B41FA5}">
                      <a16:colId xmlns:a16="http://schemas.microsoft.com/office/drawing/2014/main" val="2011123641"/>
                    </a:ext>
                  </a:extLst>
                </a:gridCol>
                <a:gridCol w="2287863">
                  <a:extLst>
                    <a:ext uri="{9D8B030D-6E8A-4147-A177-3AD203B41FA5}">
                      <a16:colId xmlns:a16="http://schemas.microsoft.com/office/drawing/2014/main" val="2229219521"/>
                    </a:ext>
                  </a:extLst>
                </a:gridCol>
                <a:gridCol w="3653003">
                  <a:extLst>
                    <a:ext uri="{9D8B030D-6E8A-4147-A177-3AD203B41FA5}">
                      <a16:colId xmlns:a16="http://schemas.microsoft.com/office/drawing/2014/main" val="1542393990"/>
                    </a:ext>
                  </a:extLst>
                </a:gridCol>
              </a:tblGrid>
              <a:tr h="279487">
                <a:tc>
                  <a:txBody>
                    <a:bodyPr/>
                    <a:lstStyle/>
                    <a:p>
                      <a:r>
                        <a:rPr lang="en-US" sz="1200"/>
                        <a:t>Area</a:t>
                      </a:r>
                      <a:endParaRPr lang="en-US" sz="1200">
                        <a:latin typeface="+mn-lt"/>
                      </a:endParaRPr>
                    </a:p>
                  </a:txBody>
                  <a:tcPr/>
                </a:tc>
                <a:tc>
                  <a:txBody>
                    <a:bodyPr/>
                    <a:lstStyle/>
                    <a:p>
                      <a:r>
                        <a:rPr lang="en-US" sz="1200"/>
                        <a:t>What is changing</a:t>
                      </a:r>
                      <a:endParaRPr lang="en-US" sz="1200">
                        <a:latin typeface="+mn-lt"/>
                      </a:endParaRPr>
                    </a:p>
                  </a:txBody>
                  <a:tcPr/>
                </a:tc>
                <a:tc>
                  <a:txBody>
                    <a:bodyPr/>
                    <a:lstStyle/>
                    <a:p>
                      <a:r>
                        <a:rPr lang="en-US" sz="1200"/>
                        <a:t>Effort</a:t>
                      </a:r>
                      <a:endParaRPr lang="en-US" sz="1200">
                        <a:latin typeface="+mn-lt"/>
                      </a:endParaRPr>
                    </a:p>
                  </a:txBody>
                  <a:tcPr/>
                </a:tc>
                <a:tc>
                  <a:txBody>
                    <a:bodyPr/>
                    <a:lstStyle/>
                    <a:p>
                      <a:r>
                        <a:rPr lang="en-US" sz="1200"/>
                        <a:t>Value add</a:t>
                      </a:r>
                      <a:endParaRPr lang="en-US" sz="1200">
                        <a:latin typeface="+mn-lt"/>
                      </a:endParaRPr>
                    </a:p>
                  </a:txBody>
                  <a:tcPr/>
                </a:tc>
                <a:extLst>
                  <a:ext uri="{0D108BD9-81ED-4DB2-BD59-A6C34878D82A}">
                    <a16:rowId xmlns:a16="http://schemas.microsoft.com/office/drawing/2014/main" val="2286011529"/>
                  </a:ext>
                </a:extLst>
              </a:tr>
              <a:tr h="885545">
                <a:tc>
                  <a:txBody>
                    <a:bodyPr/>
                    <a:lstStyle/>
                    <a:p>
                      <a:r>
                        <a:rPr lang="en-US" sz="1200"/>
                        <a:t>Admin and setup experience </a:t>
                      </a:r>
                      <a:endParaRPr lang="en-US" sz="1200">
                        <a:latin typeface="+mn-lt"/>
                      </a:endParaRPr>
                    </a:p>
                  </a:txBody>
                  <a:tcPr/>
                </a:tc>
                <a:tc>
                  <a:txBody>
                    <a:bodyPr/>
                    <a:lstStyle/>
                    <a:p>
                      <a:r>
                        <a:rPr lang="en-US" sz="1200"/>
                        <a:t>LCS to Power platform maker portal for setup and  add tables</a:t>
                      </a:r>
                      <a:endParaRPr lang="en-US" sz="1200">
                        <a:latin typeface="+mn-lt"/>
                      </a:endParaRPr>
                    </a:p>
                  </a:txBody>
                  <a:tcPr/>
                </a:tc>
                <a:tc>
                  <a:txBody>
                    <a:bodyPr/>
                    <a:lstStyle/>
                    <a:p>
                      <a:r>
                        <a:rPr lang="en-US" sz="1200"/>
                        <a:t>Admin user training</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Data from </a:t>
                      </a:r>
                      <a:r>
                        <a:rPr kumimoji="0" lang="en-US" sz="1200" b="0" u="sng" strike="noStrike" kern="1200" cap="none" spc="0" normalizeH="0" baseline="0" noProof="0">
                          <a:ln>
                            <a:noFill/>
                          </a:ln>
                          <a:solidFill>
                            <a:prstClr val="black"/>
                          </a:solidFill>
                          <a:effectLst/>
                          <a:uLnTx/>
                          <a:uFillTx/>
                        </a:rPr>
                        <a:t>all Dynamics apps </a:t>
                      </a:r>
                      <a:r>
                        <a:rPr kumimoji="0" lang="en-US" sz="1200" b="0" u="none" strike="noStrike" kern="1200" cap="none" spc="0" normalizeH="0" baseline="0" noProof="0">
                          <a:ln>
                            <a:noFill/>
                          </a:ln>
                          <a:solidFill>
                            <a:prstClr val="black"/>
                          </a:solidFill>
                          <a:effectLst/>
                          <a:uLnTx/>
                          <a:uFillTx/>
                        </a:rPr>
                        <a:t>available in a simple experience</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073391458"/>
                  </a:ext>
                </a:extLst>
              </a:tr>
              <a:tr h="279724">
                <a:tc>
                  <a:txBody>
                    <a:bodyPr/>
                    <a:lstStyle/>
                    <a:p>
                      <a:r>
                        <a:rPr lang="en-US" sz="1200">
                          <a:latin typeface="+mn-lt"/>
                        </a:rPr>
                        <a:t>Tables available to use</a:t>
                      </a:r>
                    </a:p>
                  </a:txBody>
                  <a:tcPr/>
                </a:tc>
                <a:tc>
                  <a:txBody>
                    <a:bodyPr/>
                    <a:lstStyle/>
                    <a:p>
                      <a:r>
                        <a:rPr lang="en-US" sz="1200"/>
                        <a:t>Tables must have row version change tracking enabled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Common OOB already enabled</a:t>
                      </a:r>
                    </a:p>
                  </a:txBody>
                  <a:tcPr/>
                </a:tc>
                <a:tc>
                  <a:txBody>
                    <a:bodyPr/>
                    <a:lstStyle/>
                    <a:p>
                      <a:r>
                        <a:rPr lang="en-US" sz="1200"/>
                        <a:t>One-time small X++ effort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to extend</a:t>
                      </a:r>
                      <a:r>
                        <a:rPr lang="en-US" sz="1200" b="0" u="none" strike="noStrike">
                          <a:solidFill>
                            <a:srgbClr val="000000"/>
                          </a:solidFill>
                          <a:effectLst/>
                        </a:rPr>
                        <a:t> missing OOB or custom tables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 of table limit is not applicable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Default support for large memo fields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u="none" strike="noStrike">
                        <a:solidFill>
                          <a:srgbClr val="000000"/>
                        </a:solidFill>
                        <a:effectLst/>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 </a:t>
                      </a:r>
                      <a:endParaRPr lang="en-US" sz="1200">
                        <a:latin typeface="+mn-lt"/>
                      </a:endParaRPr>
                    </a:p>
                  </a:txBody>
                  <a:tcPr/>
                </a:tc>
                <a:extLst>
                  <a:ext uri="{0D108BD9-81ED-4DB2-BD59-A6C34878D82A}">
                    <a16:rowId xmlns:a16="http://schemas.microsoft.com/office/drawing/2014/main" val="72206565"/>
                  </a:ext>
                </a:extLst>
              </a:tr>
              <a:tr h="279724">
                <a:tc>
                  <a:txBody>
                    <a:bodyPr/>
                    <a:lstStyle/>
                    <a:p>
                      <a:r>
                        <a:rPr lang="en-US" sz="1200">
                          <a:latin typeface="+mn-lt"/>
                        </a:rPr>
                        <a:t>Change tracking mechanisms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CDC to Row version change tracking </a:t>
                      </a:r>
                    </a:p>
                  </a:txBody>
                  <a:tcPr/>
                </a:tc>
                <a:tc>
                  <a:txBody>
                    <a:bodyPr/>
                    <a:lstStyle/>
                    <a:p>
                      <a:r>
                        <a:rPr lang="en-US" sz="1200">
                          <a:latin typeface="+mn-lt"/>
                        </a:rPr>
                        <a:t>No effort</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Lower impact on operational database </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Full refresh is not needed to recover from failure/Database failovers/ movements  </a:t>
                      </a:r>
                    </a:p>
                  </a:txBody>
                  <a:tcPr/>
                </a:tc>
                <a:extLst>
                  <a:ext uri="{0D108BD9-81ED-4DB2-BD59-A6C34878D82A}">
                    <a16:rowId xmlns:a16="http://schemas.microsoft.com/office/drawing/2014/main" val="2598286165"/>
                  </a:ext>
                </a:extLst>
              </a:tr>
              <a:tr h="752139">
                <a:tc>
                  <a:txBody>
                    <a:bodyPr/>
                    <a:lstStyle/>
                    <a:p>
                      <a:r>
                        <a:rPr lang="en-US" sz="1200"/>
                        <a:t>Integration with Synapse and Microsoft Fabric</a:t>
                      </a:r>
                      <a:endParaRPr lang="en-US" sz="1200">
                        <a:latin typeface="+mn-lt"/>
                      </a:endParaRPr>
                    </a:p>
                  </a:txBody>
                  <a:tcPr/>
                </a:tc>
                <a:tc>
                  <a:txBody>
                    <a:bodyPr/>
                    <a:lstStyle/>
                    <a:p>
                      <a:r>
                        <a:rPr lang="en-US" sz="1200"/>
                        <a:t>No need of </a:t>
                      </a:r>
                      <a:r>
                        <a:rPr lang="en-US" sz="1200" err="1"/>
                        <a:t>CDMUtil</a:t>
                      </a:r>
                      <a:endParaRPr lang="en-US" sz="1200">
                        <a:latin typeface="+mn-lt"/>
                      </a:endParaRPr>
                    </a:p>
                  </a:txBody>
                  <a:tcPr/>
                </a:tc>
                <a:tc>
                  <a:txBody>
                    <a:bodyPr/>
                    <a:lstStyle/>
                    <a:p>
                      <a:r>
                        <a:rPr lang="en-US" sz="1200"/>
                        <a:t>Saved effort</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Configures &amp; connects Synapse workspace and Microsoft Fabric</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526661925"/>
                  </a:ext>
                </a:extLst>
              </a:tr>
              <a:tr h="525577">
                <a:tc>
                  <a:txBody>
                    <a:bodyPr/>
                    <a:lstStyle/>
                    <a:p>
                      <a:r>
                        <a:rPr lang="en-US" sz="1200"/>
                        <a:t>Data format</a:t>
                      </a:r>
                      <a:endParaRPr lang="en-US" sz="1200">
                        <a:latin typeface="+mn-lt"/>
                      </a:endParaRPr>
                    </a:p>
                  </a:txBody>
                  <a:tcPr/>
                </a:tc>
                <a:tc>
                  <a:txBody>
                    <a:bodyPr/>
                    <a:lstStyle/>
                    <a:p>
                      <a:r>
                        <a:rPr lang="en-US" sz="1200"/>
                        <a:t>Data format changes from CSV to delta lake</a:t>
                      </a:r>
                    </a:p>
                    <a:p>
                      <a:r>
                        <a:rPr lang="en-US" sz="1200"/>
                        <a:t>BYOL – Customer Synapse Spark for delta conversion </a:t>
                      </a:r>
                      <a:endParaRPr lang="en-US" sz="1200">
                        <a:latin typeface="+mn-lt"/>
                      </a:endParaRPr>
                    </a:p>
                  </a:txBody>
                  <a:tcPr/>
                </a:tc>
                <a:tc>
                  <a:txBody>
                    <a:bodyPr/>
                    <a:lstStyle/>
                    <a:p>
                      <a:r>
                        <a:rPr lang="en-US" sz="1200"/>
                        <a:t>No effort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latin typeface="+mn-lt"/>
                      </a:endParaRP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prstClr val="black"/>
                          </a:solidFill>
                          <a:effectLst/>
                          <a:uLnTx/>
                          <a:uFillTx/>
                        </a:rPr>
                        <a:t>Faster queries, smaller files, no update conflicts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Integrated with Microsoft Fabric data platform for the age of AI </a:t>
                      </a:r>
                    </a:p>
                  </a:txBody>
                  <a:tcPr/>
                </a:tc>
                <a:extLst>
                  <a:ext uri="{0D108BD9-81ED-4DB2-BD59-A6C34878D82A}">
                    <a16:rowId xmlns:a16="http://schemas.microsoft.com/office/drawing/2014/main" val="2809520284"/>
                  </a:ext>
                </a:extLst>
              </a:tr>
              <a:tr h="748475">
                <a:tc>
                  <a:txBody>
                    <a:bodyPr/>
                    <a:lstStyle/>
                    <a:p>
                      <a:r>
                        <a:rPr lang="en-US" sz="1200"/>
                        <a:t>Data transformation/ETL</a:t>
                      </a:r>
                      <a:endParaRPr lang="en-US" sz="1200">
                        <a:latin typeface="+mn-lt"/>
                      </a:endParaRPr>
                    </a:p>
                  </a:txBody>
                  <a:tcPr/>
                </a:tc>
                <a:tc>
                  <a:txBody>
                    <a:bodyPr/>
                    <a:lstStyle/>
                    <a:p>
                      <a:r>
                        <a:rPr lang="en-US" sz="1200">
                          <a:latin typeface="+mn-lt"/>
                        </a:rPr>
                        <a:t>Adapt to any small audit field changes in ETL and data locations as applicable</a:t>
                      </a:r>
                    </a:p>
                  </a:txBody>
                  <a:tcPr/>
                </a:tc>
                <a:tc>
                  <a:txBody>
                    <a:bodyPr/>
                    <a:lstStyle/>
                    <a:p>
                      <a:r>
                        <a:rPr lang="en-US" sz="1200"/>
                        <a:t>Low effort to adapt </a:t>
                      </a:r>
                    </a:p>
                  </a:txBody>
                  <a:tcPr/>
                </a:tc>
                <a:tc vMerge="1">
                  <a:txBody>
                    <a:bodyPr/>
                    <a:lstStyle/>
                    <a:p>
                      <a:endParaRPr lang="en-US" sz="1600">
                        <a:latin typeface="+mn-lt"/>
                      </a:endParaRPr>
                    </a:p>
                  </a:txBody>
                  <a:tcPr/>
                </a:tc>
                <a:extLst>
                  <a:ext uri="{0D108BD9-81ED-4DB2-BD59-A6C34878D82A}">
                    <a16:rowId xmlns:a16="http://schemas.microsoft.com/office/drawing/2014/main" val="2720190123"/>
                  </a:ext>
                </a:extLst>
              </a:tr>
              <a:tr h="0">
                <a:tc>
                  <a:txBody>
                    <a:bodyPr/>
                    <a:lstStyle/>
                    <a:p>
                      <a:r>
                        <a:rPr lang="en-US" sz="1200"/>
                        <a:t>Incremental data Integration</a:t>
                      </a:r>
                      <a:endParaRPr lang="en-US" sz="1200">
                        <a:latin typeface="+mn-lt"/>
                      </a:endParaRPr>
                    </a:p>
                  </a:txBody>
                  <a:tcPr/>
                </a:tc>
                <a:tc>
                  <a:txBody>
                    <a:bodyPr/>
                    <a:lstStyle/>
                    <a:p>
                      <a:r>
                        <a:rPr lang="en-US" sz="1200"/>
                        <a:t>Adapt to Synapse link folder structure and audit fields and incremental logic </a:t>
                      </a:r>
                      <a:endParaRPr lang="en-US" sz="1200">
                        <a:latin typeface="+mn-lt"/>
                      </a:endParaRPr>
                    </a:p>
                  </a:txBody>
                  <a:tcPr/>
                </a:tc>
                <a:tc>
                  <a:txBody>
                    <a:bodyPr/>
                    <a:lstStyle/>
                    <a:p>
                      <a:r>
                        <a:rPr lang="en-US" sz="1200"/>
                        <a:t>Low effort – adjusting the incremental pipelines to new </a:t>
                      </a:r>
                    </a:p>
                    <a:p>
                      <a:endParaRPr lang="en-US" sz="1200"/>
                    </a:p>
                    <a:p>
                      <a:r>
                        <a:rPr lang="en-US" sz="1000">
                          <a:latin typeface="+mn-lt"/>
                        </a:rPr>
                        <a:t>Fasttrack guidance and sample available</a:t>
                      </a:r>
                    </a:p>
                  </a:txBody>
                  <a:tcPr/>
                </a:tc>
                <a:tc>
                  <a:txBody>
                    <a:bodyPr/>
                    <a:lstStyle/>
                    <a:p>
                      <a:r>
                        <a:rPr lang="en-US" sz="1200">
                          <a:latin typeface="+mn-lt"/>
                        </a:rPr>
                        <a:t>Simpler logic to process full and incremental data with single pipeline</a:t>
                      </a:r>
                    </a:p>
                    <a:p>
                      <a:endParaRPr lang="en-US" sz="1200">
                        <a:latin typeface="+mn-lt"/>
                      </a:endParaRPr>
                    </a:p>
                  </a:txBody>
                  <a:tcPr/>
                </a:tc>
                <a:extLst>
                  <a:ext uri="{0D108BD9-81ED-4DB2-BD59-A6C34878D82A}">
                    <a16:rowId xmlns:a16="http://schemas.microsoft.com/office/drawing/2014/main" val="1603572668"/>
                  </a:ext>
                </a:extLst>
              </a:tr>
              <a:tr h="218889">
                <a:tc>
                  <a:txBody>
                    <a:bodyPr/>
                    <a:lstStyle/>
                    <a:p>
                      <a:r>
                        <a:rPr lang="en-US" sz="1200"/>
                        <a:t>BI &amp; Reporting </a:t>
                      </a:r>
                      <a:endParaRPr lang="en-US" sz="1200">
                        <a:latin typeface="+mn-lt"/>
                      </a:endParaRPr>
                    </a:p>
                  </a:txBody>
                  <a:tcPr/>
                </a:tc>
                <a:tc>
                  <a:txBody>
                    <a:bodyPr/>
                    <a:lstStyle/>
                    <a:p>
                      <a:r>
                        <a:rPr lang="en-US" sz="1200"/>
                        <a:t>No change expected</a:t>
                      </a:r>
                      <a:endParaRPr lang="en-US" sz="1200">
                        <a:latin typeface="+mn-lt"/>
                      </a:endParaRPr>
                    </a:p>
                  </a:txBody>
                  <a:tcPr/>
                </a:tc>
                <a:tc>
                  <a:txBody>
                    <a:bodyPr/>
                    <a:lstStyle/>
                    <a:p>
                      <a:endParaRPr lang="en-US" sz="1200">
                        <a:latin typeface="+mn-lt"/>
                      </a:endParaRPr>
                    </a:p>
                  </a:txBody>
                  <a:tcPr/>
                </a:tc>
                <a:tc>
                  <a:txBody>
                    <a:bodyPr/>
                    <a:lstStyle/>
                    <a:p>
                      <a:endParaRPr lang="en-US" sz="1200">
                        <a:latin typeface="+mn-lt"/>
                      </a:endParaRPr>
                    </a:p>
                  </a:txBody>
                  <a:tcPr/>
                </a:tc>
                <a:extLst>
                  <a:ext uri="{0D108BD9-81ED-4DB2-BD59-A6C34878D82A}">
                    <a16:rowId xmlns:a16="http://schemas.microsoft.com/office/drawing/2014/main" val="813170753"/>
                  </a:ext>
                </a:extLst>
              </a:tr>
            </a:tbl>
          </a:graphicData>
        </a:graphic>
      </p:graphicFrame>
    </p:spTree>
    <p:extLst>
      <p:ext uri="{BB962C8B-B14F-4D97-AF65-F5344CB8AC3E}">
        <p14:creationId xmlns:p14="http://schemas.microsoft.com/office/powerpoint/2010/main" val="364718514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231A-97E7-064B-0352-0197D5F4D725}"/>
              </a:ext>
            </a:extLst>
          </p:cNvPr>
          <p:cNvSpPr>
            <a:spLocks noGrp="1"/>
          </p:cNvSpPr>
          <p:nvPr>
            <p:ph type="title"/>
          </p:nvPr>
        </p:nvSpPr>
        <p:spPr>
          <a:xfrm>
            <a:off x="584199" y="2064603"/>
            <a:ext cx="10325847" cy="1107996"/>
          </a:xfrm>
        </p:spPr>
        <p:txBody>
          <a:bodyPr/>
          <a:lstStyle/>
          <a:p>
            <a:r>
              <a:rPr lang="en-US"/>
              <a:t>Dynamics data in Synapse Link for Dataverse </a:t>
            </a:r>
            <a:br>
              <a:rPr lang="en-US"/>
            </a:br>
            <a:r>
              <a:rPr lang="en-US"/>
              <a:t>- </a:t>
            </a:r>
            <a:r>
              <a:rPr lang="en-US" sz="2800"/>
              <a:t>Transitioning from Export to Azure Data Lake to Synapse Link</a:t>
            </a:r>
            <a:endParaRPr lang="en-US"/>
          </a:p>
        </p:txBody>
      </p:sp>
      <p:sp>
        <p:nvSpPr>
          <p:cNvPr id="3" name="Rectangle 2">
            <a:extLst>
              <a:ext uri="{FF2B5EF4-FFF2-40B4-BE49-F238E27FC236}">
                <a16:creationId xmlns:a16="http://schemas.microsoft.com/office/drawing/2014/main" id="{F566ED9F-1C24-306B-33BC-6A18AFB69295}"/>
              </a:ext>
            </a:extLst>
          </p:cNvPr>
          <p:cNvSpPr/>
          <p:nvPr/>
        </p:nvSpPr>
        <p:spPr bwMode="auto">
          <a:xfrm>
            <a:off x="54753" y="6417222"/>
            <a:ext cx="6411751" cy="369593"/>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20952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8C39A4-887C-775F-8036-0B37F5CB12C6}"/>
              </a:ext>
            </a:extLst>
          </p:cNvPr>
          <p:cNvSpPr>
            <a:spLocks noGrp="1"/>
          </p:cNvSpPr>
          <p:nvPr>
            <p:ph type="title"/>
          </p:nvPr>
        </p:nvSpPr>
        <p:spPr>
          <a:xfrm>
            <a:off x="618610" y="284075"/>
            <a:ext cx="11306469" cy="403137"/>
          </a:xfrm>
        </p:spPr>
        <p:txBody>
          <a:bodyPr/>
          <a:lstStyle/>
          <a:p>
            <a:r>
              <a:rPr lang="en-US" sz="3200">
                <a:latin typeface="Segoe UI Semibold" panose="020B0702040204020203" pitchFamily="34" charset="0"/>
                <a:cs typeface="Segoe UI Semibold" panose="020B0702040204020203" pitchFamily="34" charset="0"/>
              </a:rPr>
              <a:t>Empower your people to do more with data</a:t>
            </a:r>
          </a:p>
        </p:txBody>
      </p:sp>
      <p:sp>
        <p:nvSpPr>
          <p:cNvPr id="7" name="Rectangle: Rounded Corners 6">
            <a:extLst>
              <a:ext uri="{FF2B5EF4-FFF2-40B4-BE49-F238E27FC236}">
                <a16:creationId xmlns:a16="http://schemas.microsoft.com/office/drawing/2014/main" id="{C98861EF-7A59-C484-8F66-90760C658258}"/>
              </a:ext>
            </a:extLst>
          </p:cNvPr>
          <p:cNvSpPr/>
          <p:nvPr/>
        </p:nvSpPr>
        <p:spPr bwMode="auto">
          <a:xfrm>
            <a:off x="6989101" y="1968684"/>
            <a:ext cx="4134256" cy="2159540"/>
          </a:xfrm>
          <a:prstGeom prst="roundRect">
            <a:avLst>
              <a:gd name="adj" fmla="val 10999"/>
            </a:avLst>
          </a:prstGeom>
          <a:noFill/>
          <a:ln w="28575">
            <a:solidFill>
              <a:srgbClr val="348A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picture containing screenshot, graphics, graphic design, design&#10;&#10;Description automatically generated">
            <a:extLst>
              <a:ext uri="{FF2B5EF4-FFF2-40B4-BE49-F238E27FC236}">
                <a16:creationId xmlns:a16="http://schemas.microsoft.com/office/drawing/2014/main" id="{762E6130-DBE2-60BB-6963-CE205B202347}"/>
              </a:ext>
            </a:extLst>
          </p:cNvPr>
          <p:cNvPicPr>
            <a:picLocks noChangeAspect="1"/>
          </p:cNvPicPr>
          <p:nvPr/>
        </p:nvPicPr>
        <p:blipFill>
          <a:blip r:embed="rId3"/>
          <a:stretch>
            <a:fillRect/>
          </a:stretch>
        </p:blipFill>
        <p:spPr>
          <a:xfrm>
            <a:off x="9750063" y="2582080"/>
            <a:ext cx="850392" cy="850392"/>
          </a:xfrm>
          <a:prstGeom prst="rect">
            <a:avLst/>
          </a:prstGeom>
          <a:noFill/>
          <a:effectLst>
            <a:outerShdw blurRad="228600" dist="38100" dir="2700000" algn="tl" rotWithShape="0">
              <a:prstClr val="black">
                <a:alpha val="20000"/>
              </a:prstClr>
            </a:outerShdw>
          </a:effectLst>
        </p:spPr>
      </p:pic>
      <p:pic>
        <p:nvPicPr>
          <p:cNvPr id="11" name="Picture 10" descr="Logo&#10;&#10;Description automatically generated with medium confidence">
            <a:extLst>
              <a:ext uri="{FF2B5EF4-FFF2-40B4-BE49-F238E27FC236}">
                <a16:creationId xmlns:a16="http://schemas.microsoft.com/office/drawing/2014/main" id="{AAB65B97-BF70-42B6-BF69-376FABD425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6498" y="2505904"/>
            <a:ext cx="1002744" cy="1002744"/>
          </a:xfrm>
          <a:prstGeom prst="rect">
            <a:avLst/>
          </a:prstGeom>
          <a:noFill/>
          <a:effectLst>
            <a:outerShdw blurRad="228600" dist="38100" dir="2700000" algn="tl" rotWithShape="0">
              <a:prstClr val="black">
                <a:alpha val="20000"/>
              </a:prstClr>
            </a:outerShdw>
          </a:effectLst>
        </p:spPr>
      </p:pic>
      <p:cxnSp>
        <p:nvCxnSpPr>
          <p:cNvPr id="14" name="Straight Arrow Connector 13">
            <a:extLst>
              <a:ext uri="{FF2B5EF4-FFF2-40B4-BE49-F238E27FC236}">
                <a16:creationId xmlns:a16="http://schemas.microsoft.com/office/drawing/2014/main" id="{183F4E46-AE57-B5CA-CEBA-50F7707EDB6E}"/>
              </a:ext>
            </a:extLst>
          </p:cNvPr>
          <p:cNvCxnSpPr/>
          <p:nvPr/>
        </p:nvCxnSpPr>
        <p:spPr>
          <a:xfrm>
            <a:off x="8723869" y="2814990"/>
            <a:ext cx="797668" cy="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E03A2F3-626F-3F14-A08D-D929F9B01C8D}"/>
              </a:ext>
            </a:extLst>
          </p:cNvPr>
          <p:cNvCxnSpPr>
            <a:cxnSpLocks/>
          </p:cNvCxnSpPr>
          <p:nvPr/>
        </p:nvCxnSpPr>
        <p:spPr>
          <a:xfrm flipH="1">
            <a:off x="8657395" y="3161943"/>
            <a:ext cx="864142" cy="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6A02361-59E1-0578-A306-E1122541847E}"/>
              </a:ext>
            </a:extLst>
          </p:cNvPr>
          <p:cNvSpPr txBox="1"/>
          <p:nvPr/>
        </p:nvSpPr>
        <p:spPr>
          <a:xfrm>
            <a:off x="6989101" y="1425876"/>
            <a:ext cx="2717924" cy="369332"/>
          </a:xfrm>
          <a:prstGeom prst="rect">
            <a:avLst/>
          </a:prstGeom>
          <a:solidFill>
            <a:srgbClr val="348A8C"/>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defPPr>
              <a:defRPr lang="en-US"/>
            </a:defPPr>
            <a:lvl1pPr>
              <a:defRPr>
                <a:solidFill>
                  <a:schemeClr val="lt1"/>
                </a:solidFill>
                <a:latin typeface="Segoe UI Semibold" panose="020B0702040204020203" pitchFamily="34" charset="0"/>
                <a:cs typeface="Segoe UI Semibold" panose="020B07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Link to Microsoft Fabric </a:t>
            </a:r>
          </a:p>
        </p:txBody>
      </p:sp>
      <p:sp>
        <p:nvSpPr>
          <p:cNvPr id="21" name="TextBox 20">
            <a:extLst>
              <a:ext uri="{FF2B5EF4-FFF2-40B4-BE49-F238E27FC236}">
                <a16:creationId xmlns:a16="http://schemas.microsoft.com/office/drawing/2014/main" id="{934933C2-83BB-DF9D-9CF6-61470DEA3858}"/>
              </a:ext>
            </a:extLst>
          </p:cNvPr>
          <p:cNvSpPr txBox="1"/>
          <p:nvPr/>
        </p:nvSpPr>
        <p:spPr>
          <a:xfrm>
            <a:off x="6904796" y="4456667"/>
            <a:ext cx="485410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348A8C"/>
                </a:solidFill>
                <a:effectLst/>
                <a:uLnTx/>
                <a:uFillTx/>
                <a:latin typeface="Segoe UI Semibold" panose="020B0702040204020203" pitchFamily="34" charset="0"/>
                <a:ea typeface="+mn-ea"/>
                <a:cs typeface="Segoe UI Semibold" panose="020B0702040204020203" pitchFamily="34" charset="0"/>
              </a:rPr>
              <a:t>No copy, No ETL, two-way </a:t>
            </a:r>
            <a:r>
              <a:rPr kumimoji="0" lang="en-US" sz="1600" b="0" i="0" u="none" strike="noStrike" kern="1200" cap="none" spc="0" normalizeH="0" baseline="0" noProof="0">
                <a:ln>
                  <a:noFill/>
                </a:ln>
                <a:solidFill>
                  <a:srgbClr val="348A8C"/>
                </a:solidFill>
                <a:effectLst/>
                <a:uLnTx/>
                <a:uFillTx/>
                <a:latin typeface="Segoe UI Semibold" panose="020B0702040204020203" pitchFamily="34" charset="0"/>
                <a:ea typeface="+mn-ea"/>
                <a:cs typeface="Segoe UI Semibold" panose="020B0702040204020203" pitchFamily="34" charset="0"/>
              </a:rPr>
              <a:t>integration </a:t>
            </a:r>
            <a:r>
              <a:rPr kumimoji="0" lang="en-US" sz="1600" b="0" i="0" u="none" strike="noStrike" kern="1200" cap="none" spc="0" normalizeH="0" baseline="0" noProof="0">
                <a:ln>
                  <a:noFill/>
                </a:ln>
                <a:solidFill>
                  <a:srgbClr val="008272"/>
                </a:solidFill>
                <a:effectLst/>
                <a:uLnTx/>
                <a:uFillTx/>
                <a:latin typeface="Segoe UI Semibold" panose="020B0702040204020203" pitchFamily="34" charset="0"/>
                <a:ea typeface="+mn-ea"/>
                <a:cs typeface="Segoe UI Semibold" panose="020B0702040204020203" pitchFamily="34" charset="0"/>
              </a:rPr>
              <a:t>enables Low code users to do more with data</a:t>
            </a: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p>
        </p:txBody>
      </p:sp>
      <p:sp>
        <p:nvSpPr>
          <p:cNvPr id="5" name="TextBox 4">
            <a:extLst>
              <a:ext uri="{FF2B5EF4-FFF2-40B4-BE49-F238E27FC236}">
                <a16:creationId xmlns:a16="http://schemas.microsoft.com/office/drawing/2014/main" id="{F99E509B-CB57-42B3-BA4E-1BCEFC1CDB1A}"/>
              </a:ext>
            </a:extLst>
          </p:cNvPr>
          <p:cNvSpPr txBox="1"/>
          <p:nvPr/>
        </p:nvSpPr>
        <p:spPr>
          <a:xfrm>
            <a:off x="627921" y="1425876"/>
            <a:ext cx="5320492" cy="477053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48A8C"/>
                </a:solidFill>
                <a:effectLst/>
                <a:uLnTx/>
                <a:uFillTx/>
                <a:latin typeface="Segoe UI Semibold" panose="020B0702040204020203" pitchFamily="34" charset="0"/>
                <a:ea typeface="+mn-ea"/>
                <a:cs typeface="Segoe UI Semibold" panose="020B0702040204020203" pitchFamily="34" charset="0"/>
              </a:rPr>
              <a:t>No data copy, no ETL, no third-party tools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stays in Dataverse – secure access in Fabric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No need to bring storage - uses DV storage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48A8C"/>
                </a:solidFill>
                <a:effectLst/>
                <a:uLnTx/>
                <a:uFillTx/>
                <a:latin typeface="Segoe UI Semibold" panose="020B0702040204020203" pitchFamily="34" charset="0"/>
                <a:ea typeface="+mn-ea"/>
                <a:cs typeface="Segoe UI Semibold" panose="020B0702040204020203" pitchFamily="34" charset="0"/>
              </a:rPr>
              <a:t>Upskill your Low code users to do more with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Easy to configure and manage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Build PowerApps and act on insights from Fabric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No impact to operational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48A8C"/>
                </a:solidFill>
                <a:effectLst/>
                <a:uLnTx/>
                <a:uFillTx/>
                <a:latin typeface="Segoe UI Semibold" panose="020B0702040204020203" pitchFamily="34" charset="0"/>
                <a:ea typeface="+mn-ea"/>
                <a:cs typeface="Segoe UI Semibold" panose="020B0702040204020203" pitchFamily="34" charset="0"/>
              </a:rPr>
              <a:t>Talk to your data, ask questions with conversational AI</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Help from Copilots in Microsoft Fabric to get work done faster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Bring back insights from Fabric and build PowerApps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7997405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3BA0-3569-BF1A-F48E-739DC8A8F647}"/>
              </a:ext>
            </a:extLst>
          </p:cNvPr>
          <p:cNvSpPr>
            <a:spLocks noGrp="1"/>
          </p:cNvSpPr>
          <p:nvPr>
            <p:ph type="title"/>
          </p:nvPr>
        </p:nvSpPr>
        <p:spPr>
          <a:xfrm>
            <a:off x="586740" y="202351"/>
            <a:ext cx="11018520" cy="492443"/>
          </a:xfrm>
        </p:spPr>
        <p:txBody>
          <a:bodyPr/>
          <a:lstStyle/>
          <a:p>
            <a:r>
              <a:rPr lang="en-US" sz="3200"/>
              <a:t>Upgrade to Synapse Link: Total cost of ownership</a:t>
            </a:r>
          </a:p>
        </p:txBody>
      </p:sp>
      <p:graphicFrame>
        <p:nvGraphicFramePr>
          <p:cNvPr id="3" name="Table 2">
            <a:extLst>
              <a:ext uri="{FF2B5EF4-FFF2-40B4-BE49-F238E27FC236}">
                <a16:creationId xmlns:a16="http://schemas.microsoft.com/office/drawing/2014/main" id="{2FA207F1-6C42-278B-947E-197586C07E3B}"/>
              </a:ext>
            </a:extLst>
          </p:cNvPr>
          <p:cNvGraphicFramePr>
            <a:graphicFrameLocks noGrp="1"/>
          </p:cNvGraphicFramePr>
          <p:nvPr/>
        </p:nvGraphicFramePr>
        <p:xfrm>
          <a:off x="586740" y="1369986"/>
          <a:ext cx="11018521" cy="4778642"/>
        </p:xfrm>
        <a:graphic>
          <a:graphicData uri="http://schemas.openxmlformats.org/drawingml/2006/table">
            <a:tbl>
              <a:tblPr firstRow="1" bandRow="1">
                <a:tableStyleId>{5FD0F851-EC5A-4D38-B0AD-8093EC10F338}</a:tableStyleId>
              </a:tblPr>
              <a:tblGrid>
                <a:gridCol w="3757645">
                  <a:extLst>
                    <a:ext uri="{9D8B030D-6E8A-4147-A177-3AD203B41FA5}">
                      <a16:colId xmlns:a16="http://schemas.microsoft.com/office/drawing/2014/main" val="1874141958"/>
                    </a:ext>
                  </a:extLst>
                </a:gridCol>
                <a:gridCol w="3376671">
                  <a:extLst>
                    <a:ext uri="{9D8B030D-6E8A-4147-A177-3AD203B41FA5}">
                      <a16:colId xmlns:a16="http://schemas.microsoft.com/office/drawing/2014/main" val="2584476176"/>
                    </a:ext>
                  </a:extLst>
                </a:gridCol>
                <a:gridCol w="3884205">
                  <a:extLst>
                    <a:ext uri="{9D8B030D-6E8A-4147-A177-3AD203B41FA5}">
                      <a16:colId xmlns:a16="http://schemas.microsoft.com/office/drawing/2014/main" val="330784277"/>
                    </a:ext>
                  </a:extLst>
                </a:gridCol>
              </a:tblGrid>
              <a:tr h="362401">
                <a:tc>
                  <a:txBody>
                    <a:bodyPr/>
                    <a:lstStyle/>
                    <a:p>
                      <a:endParaRPr lang="en-US"/>
                    </a:p>
                  </a:txBody>
                  <a:tcPr/>
                </a:tc>
                <a:tc>
                  <a:txBody>
                    <a:bodyPr/>
                    <a:lstStyle/>
                    <a:p>
                      <a:r>
                        <a:rPr lang="en-US" sz="1600">
                          <a:latin typeface="+mj-lt"/>
                        </a:rPr>
                        <a:t>Export to data lake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j-lt"/>
                        </a:rPr>
                        <a:t>Synapse Link for Dataverse</a:t>
                      </a:r>
                    </a:p>
                  </a:txBody>
                  <a:tcPr/>
                </a:tc>
                <a:extLst>
                  <a:ext uri="{0D108BD9-81ED-4DB2-BD59-A6C34878D82A}">
                    <a16:rowId xmlns:a16="http://schemas.microsoft.com/office/drawing/2014/main" val="2184518543"/>
                  </a:ext>
                </a:extLst>
              </a:tr>
              <a:tr h="362401">
                <a:tc>
                  <a:txBody>
                    <a:bodyPr/>
                    <a:lstStyle/>
                    <a:p>
                      <a:r>
                        <a:rPr lang="en-US" sz="1400" b="0">
                          <a:latin typeface="+mj-lt"/>
                        </a:rPr>
                        <a:t>Start-up &amp; configuration </a:t>
                      </a:r>
                    </a:p>
                    <a:p>
                      <a:r>
                        <a:rPr lang="en-US" sz="1400"/>
                        <a:t>- Additional software licenses </a:t>
                      </a:r>
                    </a:p>
                    <a:p>
                      <a:r>
                        <a:rPr lang="en-US" sz="1400"/>
                        <a:t>- System configuration </a:t>
                      </a:r>
                    </a:p>
                    <a:p>
                      <a:r>
                        <a:rPr lang="en-US" sz="1400"/>
                        <a:t>- Data migration/initialization </a:t>
                      </a:r>
                    </a:p>
                    <a:p>
                      <a:r>
                        <a:rPr lang="en-US" sz="1400"/>
                        <a:t>- Development and validation</a:t>
                      </a:r>
                    </a:p>
                    <a:p>
                      <a:endParaRPr lang="en-US" sz="1400"/>
                    </a:p>
                  </a:txBody>
                  <a:tcPr/>
                </a:tc>
                <a:tc>
                  <a:txBody>
                    <a:bodyPr/>
                    <a:lstStyle/>
                    <a:p>
                      <a:endParaRPr lang="en-US" sz="1400"/>
                    </a:p>
                  </a:txBody>
                  <a:tcPr/>
                </a:tc>
                <a:tc>
                  <a:txBody>
                    <a:bodyPr/>
                    <a:lstStyle/>
                    <a:p>
                      <a:r>
                        <a:rPr lang="en-US" sz="1400"/>
                        <a:t>Simpler configuration experience </a:t>
                      </a:r>
                    </a:p>
                  </a:txBody>
                  <a:tcPr/>
                </a:tc>
                <a:extLst>
                  <a:ext uri="{0D108BD9-81ED-4DB2-BD59-A6C34878D82A}">
                    <a16:rowId xmlns:a16="http://schemas.microsoft.com/office/drawing/2014/main" val="1601061652"/>
                  </a:ext>
                </a:extLst>
              </a:tr>
              <a:tr h="362401">
                <a:tc>
                  <a:txBody>
                    <a:bodyPr/>
                    <a:lstStyle/>
                    <a:p>
                      <a:r>
                        <a:rPr lang="en-US" sz="1400">
                          <a:latin typeface="+mj-lt"/>
                        </a:rPr>
                        <a:t>Operating Costs - Data integration</a:t>
                      </a:r>
                    </a:p>
                    <a:p>
                      <a:r>
                        <a:rPr lang="en-US" sz="1400"/>
                        <a:t>- Azure storage staging area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 Data pipelines </a:t>
                      </a:r>
                    </a:p>
                    <a:p>
                      <a:r>
                        <a:rPr lang="en-US" sz="1400"/>
                        <a:t>- Data ingestion into SQL or </a:t>
                      </a:r>
                      <a:r>
                        <a:rPr lang="en-US" sz="1400" err="1"/>
                        <a:t>Dwh</a:t>
                      </a:r>
                      <a:endParaRPr lang="en-US" sz="1400"/>
                    </a:p>
                    <a:p>
                      <a:r>
                        <a:rPr lang="en-US" sz="1400"/>
                        <a:t>- Development/ maintenance</a:t>
                      </a:r>
                    </a:p>
                    <a:p>
                      <a:endParaRPr lang="en-US" sz="1400"/>
                    </a:p>
                  </a:txBody>
                  <a:tcPr/>
                </a:tc>
                <a:tc>
                  <a:txBody>
                    <a:bodyPr/>
                    <a:lstStyle/>
                    <a:p>
                      <a:r>
                        <a:rPr lang="en-US" sz="1400"/>
                        <a:t>Azure storage </a:t>
                      </a:r>
                    </a:p>
                    <a:p>
                      <a:r>
                        <a:rPr lang="en-US" sz="1400"/>
                        <a:t>Synapse Analytics (SQL query) </a:t>
                      </a:r>
                    </a:p>
                    <a:p>
                      <a:r>
                        <a:rPr lang="en-US" sz="1400"/>
                        <a:t>Data Factory jobs</a:t>
                      </a:r>
                    </a:p>
                    <a:p>
                      <a:r>
                        <a:rPr lang="en-US" sz="1400"/>
                        <a:t>SQL or Data warehouse storage </a:t>
                      </a:r>
                    </a:p>
                    <a:p>
                      <a:r>
                        <a:rPr lang="en-US" sz="1400"/>
                        <a:t>Mts. of data pipelines</a:t>
                      </a:r>
                    </a:p>
                  </a:txBody>
                  <a:tcPr/>
                </a:tc>
                <a:tc>
                  <a:txBody>
                    <a:bodyPr/>
                    <a:lstStyle/>
                    <a:p>
                      <a:r>
                        <a:rPr lang="en-US" sz="1400"/>
                        <a:t>Azure storage costs - ~60% less due</a:t>
                      </a:r>
                    </a:p>
                    <a:p>
                      <a:r>
                        <a:rPr lang="en-US" sz="1400"/>
                        <a:t>Synapse analytics (spark) - +$300-$3,000 </a:t>
                      </a:r>
                      <a:r>
                        <a:rPr lang="en-US" sz="1400" err="1"/>
                        <a:t>mo</a:t>
                      </a:r>
                      <a:r>
                        <a:rPr lang="en-US" sz="1400"/>
                        <a:t>*</a:t>
                      </a:r>
                    </a:p>
                  </a:txBody>
                  <a:tcPr/>
                </a:tc>
                <a:extLst>
                  <a:ext uri="{0D108BD9-81ED-4DB2-BD59-A6C34878D82A}">
                    <a16:rowId xmlns:a16="http://schemas.microsoft.com/office/drawing/2014/main" val="305028158"/>
                  </a:ext>
                </a:extLst>
              </a:tr>
              <a:tr h="362401">
                <a:tc>
                  <a:txBody>
                    <a:bodyPr/>
                    <a:lstStyle/>
                    <a:p>
                      <a:r>
                        <a:rPr lang="en-US" sz="1400" b="1">
                          <a:latin typeface="+mj-lt"/>
                        </a:rPr>
                        <a:t>Operating Costs – Reporting </a:t>
                      </a:r>
                    </a:p>
                    <a:p>
                      <a:r>
                        <a:rPr lang="en-US" sz="1400"/>
                        <a:t>- Power BI datasets </a:t>
                      </a:r>
                    </a:p>
                    <a:p>
                      <a:r>
                        <a:rPr lang="en-US" sz="1400"/>
                        <a:t>- Reporting </a:t>
                      </a:r>
                    </a:p>
                    <a:p>
                      <a:endParaRPr lang="en-US" sz="1400"/>
                    </a:p>
                  </a:txBody>
                  <a:tcPr/>
                </a:tc>
                <a:tc>
                  <a:txBody>
                    <a:bodyPr/>
                    <a:lstStyle/>
                    <a:p>
                      <a:r>
                        <a:rPr lang="en-US" sz="1400"/>
                        <a:t>Synapse analytics (SQL Query)</a:t>
                      </a:r>
                    </a:p>
                    <a:p>
                      <a:r>
                        <a:rPr lang="en-US" sz="1400"/>
                        <a:t>Power BI capacity </a:t>
                      </a:r>
                    </a:p>
                    <a:p>
                      <a:endParaRPr lang="en-US" sz="1400"/>
                    </a:p>
                  </a:txBody>
                  <a:tcPr/>
                </a:tc>
                <a:tc>
                  <a:txBody>
                    <a:bodyPr/>
                    <a:lstStyle/>
                    <a:p>
                      <a:endParaRPr lang="en-US" sz="1400"/>
                    </a:p>
                  </a:txBody>
                  <a:tcPr/>
                </a:tc>
                <a:extLst>
                  <a:ext uri="{0D108BD9-81ED-4DB2-BD59-A6C34878D82A}">
                    <a16:rowId xmlns:a16="http://schemas.microsoft.com/office/drawing/2014/main" val="3599998081"/>
                  </a:ext>
                </a:extLst>
              </a:tr>
              <a:tr h="362401">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981418164"/>
                  </a:ext>
                </a:extLst>
              </a:tr>
              <a:tr h="362401">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557094922"/>
                  </a:ext>
                </a:extLst>
              </a:tr>
            </a:tbl>
          </a:graphicData>
        </a:graphic>
      </p:graphicFrame>
      <p:sp>
        <p:nvSpPr>
          <p:cNvPr id="4" name="TextBox 3">
            <a:extLst>
              <a:ext uri="{FF2B5EF4-FFF2-40B4-BE49-F238E27FC236}">
                <a16:creationId xmlns:a16="http://schemas.microsoft.com/office/drawing/2014/main" id="{D4D6F984-DEA8-B29D-3C45-58A5E83C39B2}"/>
              </a:ext>
            </a:extLst>
          </p:cNvPr>
          <p:cNvSpPr txBox="1"/>
          <p:nvPr/>
        </p:nvSpPr>
        <p:spPr>
          <a:xfrm>
            <a:off x="586740" y="663058"/>
            <a:ext cx="93499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 cost comparison for Operational reporting with near-real time reporting*</a:t>
            </a:r>
          </a:p>
        </p:txBody>
      </p:sp>
      <p:sp>
        <p:nvSpPr>
          <p:cNvPr id="6" name="Rectangle 5">
            <a:extLst>
              <a:ext uri="{FF2B5EF4-FFF2-40B4-BE49-F238E27FC236}">
                <a16:creationId xmlns:a16="http://schemas.microsoft.com/office/drawing/2014/main" id="{12B3012F-B9FD-F814-4E5A-BAD9BBAD6649}"/>
              </a:ext>
            </a:extLst>
          </p:cNvPr>
          <p:cNvSpPr/>
          <p:nvPr/>
        </p:nvSpPr>
        <p:spPr bwMode="auto">
          <a:xfrm>
            <a:off x="298383" y="3089709"/>
            <a:ext cx="11521440" cy="226193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242475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1745-35AB-81F1-5E15-BA46E950A131}"/>
              </a:ext>
            </a:extLst>
          </p:cNvPr>
          <p:cNvSpPr>
            <a:spLocks noGrp="1"/>
          </p:cNvSpPr>
          <p:nvPr>
            <p:ph type="title"/>
          </p:nvPr>
        </p:nvSpPr>
        <p:spPr>
          <a:xfrm>
            <a:off x="586740" y="206944"/>
            <a:ext cx="11018520" cy="553998"/>
          </a:xfrm>
        </p:spPr>
        <p:txBody>
          <a:bodyPr/>
          <a:lstStyle/>
          <a:p>
            <a:r>
              <a:rPr lang="en-US"/>
              <a:t>Operational reporting cost comparison </a:t>
            </a:r>
          </a:p>
        </p:txBody>
      </p:sp>
      <p:graphicFrame>
        <p:nvGraphicFramePr>
          <p:cNvPr id="3" name="Table 2">
            <a:extLst>
              <a:ext uri="{FF2B5EF4-FFF2-40B4-BE49-F238E27FC236}">
                <a16:creationId xmlns:a16="http://schemas.microsoft.com/office/drawing/2014/main" id="{BBFDC437-9A88-1E58-3D3F-02C90059D888}"/>
              </a:ext>
            </a:extLst>
          </p:cNvPr>
          <p:cNvGraphicFramePr>
            <a:graphicFrameLocks noGrp="1"/>
          </p:cNvGraphicFramePr>
          <p:nvPr/>
        </p:nvGraphicFramePr>
        <p:xfrm>
          <a:off x="584200" y="1435100"/>
          <a:ext cx="11018521" cy="2987040"/>
        </p:xfrm>
        <a:graphic>
          <a:graphicData uri="http://schemas.openxmlformats.org/drawingml/2006/table">
            <a:tbl>
              <a:tblPr firstRow="1" bandRow="1">
                <a:tableStyleId>{5FD0F851-EC5A-4D38-B0AD-8093EC10F338}</a:tableStyleId>
              </a:tblPr>
              <a:tblGrid>
                <a:gridCol w="3757645">
                  <a:extLst>
                    <a:ext uri="{9D8B030D-6E8A-4147-A177-3AD203B41FA5}">
                      <a16:colId xmlns:a16="http://schemas.microsoft.com/office/drawing/2014/main" val="482241242"/>
                    </a:ext>
                  </a:extLst>
                </a:gridCol>
                <a:gridCol w="3406492">
                  <a:extLst>
                    <a:ext uri="{9D8B030D-6E8A-4147-A177-3AD203B41FA5}">
                      <a16:colId xmlns:a16="http://schemas.microsoft.com/office/drawing/2014/main" val="3631479151"/>
                    </a:ext>
                  </a:extLst>
                </a:gridCol>
                <a:gridCol w="3854384">
                  <a:extLst>
                    <a:ext uri="{9D8B030D-6E8A-4147-A177-3AD203B41FA5}">
                      <a16:colId xmlns:a16="http://schemas.microsoft.com/office/drawing/2014/main" val="3170496290"/>
                    </a:ext>
                  </a:extLst>
                </a:gridCol>
              </a:tblGrid>
              <a:tr h="362401">
                <a:tc>
                  <a:txBody>
                    <a:bodyPr/>
                    <a:lstStyle/>
                    <a:p>
                      <a:endParaRPr lang="en-US"/>
                    </a:p>
                  </a:txBody>
                  <a:tcPr/>
                </a:tc>
                <a:tc>
                  <a:txBody>
                    <a:bodyPr/>
                    <a:lstStyle/>
                    <a:p>
                      <a:r>
                        <a:rPr lang="en-US" sz="1600">
                          <a:latin typeface="+mj-lt"/>
                        </a:rPr>
                        <a:t>Export to data lake (CSV)</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j-lt"/>
                        </a:rPr>
                        <a:t>Synapse Link for Dataverse (Delta)</a:t>
                      </a:r>
                    </a:p>
                  </a:txBody>
                  <a:tcPr/>
                </a:tc>
                <a:extLst>
                  <a:ext uri="{0D108BD9-81ED-4DB2-BD59-A6C34878D82A}">
                    <a16:rowId xmlns:a16="http://schemas.microsoft.com/office/drawing/2014/main" val="965521237"/>
                  </a:ext>
                </a:extLst>
              </a:tr>
              <a:tr h="362401">
                <a:tc>
                  <a:txBody>
                    <a:bodyPr/>
                    <a:lstStyle/>
                    <a:p>
                      <a:r>
                        <a:rPr lang="en-US" sz="1400" b="0">
                          <a:latin typeface="+mj-lt"/>
                        </a:rPr>
                        <a:t>Data storage </a:t>
                      </a:r>
                    </a:p>
                    <a:p>
                      <a:endParaRPr lang="en-US" sz="1400"/>
                    </a:p>
                    <a:p>
                      <a:endParaRPr lang="en-US"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t>Total DB – 615 GB</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a:p>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Varies by table, ex. INVENTTRANS: 1.3GB</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t>Total: 98 GB (6x compression)</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a:p>
                    <a:p>
                      <a:r>
                        <a:rPr lang="en-US" sz="1400" b="0"/>
                        <a:t>INVENTTRANS: 360MB (6x compression)</a:t>
                      </a:r>
                    </a:p>
                    <a:p>
                      <a:endParaRPr lang="en-US" sz="1400" b="1"/>
                    </a:p>
                  </a:txBody>
                  <a:tcPr/>
                </a:tc>
                <a:extLst>
                  <a:ext uri="{0D108BD9-81ED-4DB2-BD59-A6C34878D82A}">
                    <a16:rowId xmlns:a16="http://schemas.microsoft.com/office/drawing/2014/main" val="1039054832"/>
                  </a:ext>
                </a:extLst>
              </a:tr>
              <a:tr h="362401">
                <a:tc>
                  <a:txBody>
                    <a:bodyPr/>
                    <a:lstStyle/>
                    <a:p>
                      <a:r>
                        <a:rPr lang="en-US" sz="1400">
                          <a:latin typeface="+mj-lt"/>
                        </a:rPr>
                        <a:t>Operating Costs – data integration</a:t>
                      </a:r>
                    </a:p>
                  </a:txBody>
                  <a:tcPr/>
                </a:tc>
                <a:tc>
                  <a:txBody>
                    <a:bodyPr/>
                    <a:lstStyle/>
                    <a:p>
                      <a:r>
                        <a:rPr lang="en-US" sz="1400"/>
                        <a:t>Data Factory jobs</a:t>
                      </a:r>
                    </a:p>
                    <a:p>
                      <a:r>
                        <a:rPr lang="en-US" sz="1400"/>
                        <a:t>SQL or Data warehouse storage </a:t>
                      </a:r>
                    </a:p>
                    <a:p>
                      <a:r>
                        <a:rPr lang="en-US" sz="1400"/>
                        <a:t>Mts. of data pipelines</a:t>
                      </a:r>
                    </a:p>
                    <a:p>
                      <a:endParaRPr lang="en-US" sz="1400"/>
                    </a:p>
                  </a:txBody>
                  <a:tcPr/>
                </a:tc>
                <a:tc>
                  <a:txBody>
                    <a:bodyPr/>
                    <a:lstStyle/>
                    <a:p>
                      <a:r>
                        <a:rPr lang="en-US" sz="1400"/>
                        <a:t>Synapse analytics (spark) - +$300-$3,000 </a:t>
                      </a:r>
                      <a:r>
                        <a:rPr lang="en-US" sz="1400" err="1"/>
                        <a:t>mo</a:t>
                      </a:r>
                      <a:r>
                        <a:rPr lang="en-US" sz="1400"/>
                        <a:t>*</a:t>
                      </a:r>
                    </a:p>
                  </a:txBody>
                  <a:tcPr/>
                </a:tc>
                <a:extLst>
                  <a:ext uri="{0D108BD9-81ED-4DB2-BD59-A6C34878D82A}">
                    <a16:rowId xmlns:a16="http://schemas.microsoft.com/office/drawing/2014/main" val="3922861473"/>
                  </a:ext>
                </a:extLst>
              </a:tr>
              <a:tr h="362401">
                <a:tc>
                  <a:txBody>
                    <a:bodyPr/>
                    <a:lstStyle/>
                    <a:p>
                      <a:r>
                        <a:rPr lang="en-US" sz="1400">
                          <a:latin typeface="+mj-lt"/>
                        </a:rPr>
                        <a:t>Operating Costs – Query and reporting</a:t>
                      </a:r>
                    </a:p>
                  </a:txBody>
                  <a:tcPr/>
                </a:tc>
                <a:tc>
                  <a:txBody>
                    <a:bodyPr/>
                    <a:lstStyle/>
                    <a:p>
                      <a:r>
                        <a:rPr lang="en-US" sz="1400" b="1"/>
                        <a:t>Synapse query - $10,630 /month (1)</a:t>
                      </a:r>
                    </a:p>
                  </a:txBody>
                  <a:tcPr/>
                </a:tc>
                <a:tc>
                  <a:txBody>
                    <a:bodyPr/>
                    <a:lstStyle/>
                    <a:p>
                      <a:r>
                        <a:rPr lang="en-US" sz="1400" b="1"/>
                        <a:t>Synapse query -  $ 1,701 /month (2)</a:t>
                      </a:r>
                    </a:p>
                    <a:p>
                      <a:r>
                        <a:rPr lang="en-US" sz="1400" b="1"/>
                        <a:t>(6x reduction)</a:t>
                      </a:r>
                    </a:p>
                    <a:p>
                      <a:endParaRPr lang="en-US" sz="1400" b="1"/>
                    </a:p>
                  </a:txBody>
                  <a:tcPr/>
                </a:tc>
                <a:extLst>
                  <a:ext uri="{0D108BD9-81ED-4DB2-BD59-A6C34878D82A}">
                    <a16:rowId xmlns:a16="http://schemas.microsoft.com/office/drawing/2014/main" val="3089656101"/>
                  </a:ext>
                </a:extLst>
              </a:tr>
            </a:tbl>
          </a:graphicData>
        </a:graphic>
      </p:graphicFrame>
      <p:sp>
        <p:nvSpPr>
          <p:cNvPr id="4" name="TextBox 3">
            <a:extLst>
              <a:ext uri="{FF2B5EF4-FFF2-40B4-BE49-F238E27FC236}">
                <a16:creationId xmlns:a16="http://schemas.microsoft.com/office/drawing/2014/main" id="{75FDBE86-22C6-ECF6-13E1-82C672C7C8AE}"/>
              </a:ext>
            </a:extLst>
          </p:cNvPr>
          <p:cNvSpPr txBox="1"/>
          <p:nvPr/>
        </p:nvSpPr>
        <p:spPr>
          <a:xfrm>
            <a:off x="6416535" y="4730402"/>
            <a:ext cx="5186186"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NOTE 1: </a:t>
            </a:r>
            <a:r>
              <a:rPr kumimoji="0" lang="en-US" sz="1200" b="0" i="0" u="none" strike="noStrike" kern="1200" cap="none" spc="0" normalizeH="0" baseline="0" noProof="0">
                <a:ln>
                  <a:noFill/>
                </a:ln>
                <a:solidFill>
                  <a:srgbClr val="000000"/>
                </a:solidFill>
                <a:effectLst/>
                <a:uLnTx/>
                <a:uFillTx/>
                <a:latin typeface="Segoe UI"/>
                <a:ea typeface="+mn-ea"/>
                <a:cs typeface="+mn-cs"/>
              </a:rPr>
              <a:t>Synapse Query charges based on total data processed, which in this case was 2,126 TB (@$5/TB)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NOTE 2</a:t>
            </a:r>
            <a:r>
              <a:rPr kumimoji="0" lang="en-US" sz="1200" b="0" i="0" u="none" strike="noStrike" kern="1200" cap="none" spc="0" normalizeH="0" baseline="0" noProof="0">
                <a:ln>
                  <a:noFill/>
                </a:ln>
                <a:solidFill>
                  <a:srgbClr val="000000"/>
                </a:solidFill>
                <a:effectLst/>
                <a:uLnTx/>
                <a:uFillTx/>
                <a:latin typeface="Segoe UI"/>
                <a:ea typeface="+mn-ea"/>
                <a:cs typeface="+mn-cs"/>
              </a:rPr>
              <a:t>: 10x query cost reduction due to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10x data compression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Delta/parquet format is more efficient Partition elimination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 </a:t>
            </a:r>
          </a:p>
        </p:txBody>
      </p:sp>
    </p:spTree>
    <p:extLst>
      <p:ext uri="{BB962C8B-B14F-4D97-AF65-F5344CB8AC3E}">
        <p14:creationId xmlns:p14="http://schemas.microsoft.com/office/powerpoint/2010/main" val="10989289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6938-4D75-138D-AB90-F3D948099EF5}"/>
              </a:ext>
            </a:extLst>
          </p:cNvPr>
          <p:cNvSpPr>
            <a:spLocks noGrp="1"/>
          </p:cNvSpPr>
          <p:nvPr>
            <p:ph type="title"/>
          </p:nvPr>
        </p:nvSpPr>
        <p:spPr>
          <a:xfrm>
            <a:off x="738255" y="2621782"/>
            <a:ext cx="11026774" cy="553998"/>
          </a:xfrm>
        </p:spPr>
        <p:txBody>
          <a:bodyPr/>
          <a:lstStyle/>
          <a:p>
            <a:r>
              <a:rPr lang="en-US"/>
              <a:t>Demo: Explore cost reductions</a:t>
            </a:r>
          </a:p>
        </p:txBody>
      </p:sp>
      <p:sp>
        <p:nvSpPr>
          <p:cNvPr id="3" name="TextBox 2">
            <a:extLst>
              <a:ext uri="{FF2B5EF4-FFF2-40B4-BE49-F238E27FC236}">
                <a16:creationId xmlns:a16="http://schemas.microsoft.com/office/drawing/2014/main" id="{4145A6B0-1546-A9AA-E2AC-2D721A785CE2}"/>
              </a:ext>
            </a:extLst>
          </p:cNvPr>
          <p:cNvSpPr txBox="1"/>
          <p:nvPr/>
        </p:nvSpPr>
        <p:spPr>
          <a:xfrm>
            <a:off x="152400" y="4810375"/>
            <a:ext cx="1185566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hlinkClick r:id="rId2"/>
              </a:rPr>
              <a:t>https://aka.ms/TransitiontoSynapseLinkVideos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4" name="Title 3">
            <a:extLst>
              <a:ext uri="{FF2B5EF4-FFF2-40B4-BE49-F238E27FC236}">
                <a16:creationId xmlns:a16="http://schemas.microsoft.com/office/drawing/2014/main" id="{DA1AEFD3-4197-C7C9-1158-84D8A684DC1D}"/>
              </a:ext>
            </a:extLst>
          </p:cNvPr>
          <p:cNvSpPr txBox="1">
            <a:spLocks/>
          </p:cNvSpPr>
          <p:nvPr/>
        </p:nvSpPr>
        <p:spPr>
          <a:xfrm>
            <a:off x="199697" y="4161837"/>
            <a:ext cx="11808372"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For extensive demos, check out the </a:t>
            </a:r>
            <a:r>
              <a:rPr kumimoji="0" lang="en-US" sz="24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TechTalk</a:t>
            </a:r>
            <a:r>
              <a:rPr kumimoji="0" lang="en-US" sz="2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series on this topic at</a:t>
            </a:r>
          </a:p>
        </p:txBody>
      </p:sp>
    </p:spTree>
    <p:extLst>
      <p:ext uri="{BB962C8B-B14F-4D97-AF65-F5344CB8AC3E}">
        <p14:creationId xmlns:p14="http://schemas.microsoft.com/office/powerpoint/2010/main" val="194842995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Call to Action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799549"/>
            <a:ext cx="6667500" cy="1255728"/>
          </a:xfrm>
        </p:spPr>
        <p:txBody>
          <a:bodyPr/>
          <a:lstStyle/>
          <a:p>
            <a:r>
              <a:rPr lang="en-US" sz="2400"/>
              <a:t>Plan to transition</a:t>
            </a:r>
          </a:p>
          <a:p>
            <a:r>
              <a:rPr lang="en-US" sz="2400"/>
              <a:t>Learn more from community and Microsoft Team</a:t>
            </a:r>
          </a:p>
          <a:p>
            <a:r>
              <a:rPr lang="en-US" sz="2400"/>
              <a:t>Frequently Asked Questions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000000"/>
                </a:solidFill>
                <a:effectLst/>
                <a:uLnTx/>
                <a:uFillTx/>
                <a:latin typeface="Segoe UI"/>
                <a:ea typeface="+mn-ea"/>
                <a:cs typeface="+mn-cs"/>
              </a:rPr>
              <a:t>4</a:t>
            </a:r>
          </a:p>
        </p:txBody>
      </p:sp>
    </p:spTree>
    <p:extLst>
      <p:ext uri="{BB962C8B-B14F-4D97-AF65-F5344CB8AC3E}">
        <p14:creationId xmlns:p14="http://schemas.microsoft.com/office/powerpoint/2010/main" val="25528797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9521B-8C54-2A99-3A93-3120CC4534E0}"/>
              </a:ext>
            </a:extLst>
          </p:cNvPr>
          <p:cNvSpPr>
            <a:spLocks noGrp="1"/>
          </p:cNvSpPr>
          <p:nvPr>
            <p:ph type="title"/>
          </p:nvPr>
        </p:nvSpPr>
        <p:spPr>
          <a:xfrm>
            <a:off x="588263" y="318977"/>
            <a:ext cx="11018520" cy="553998"/>
          </a:xfrm>
        </p:spPr>
        <p:txBody>
          <a:bodyPr/>
          <a:lstStyle/>
          <a:p>
            <a:r>
              <a:rPr lang="en-US"/>
              <a:t>Call to Action</a:t>
            </a:r>
          </a:p>
        </p:txBody>
      </p:sp>
      <p:sp>
        <p:nvSpPr>
          <p:cNvPr id="3" name="Text Placeholder 2">
            <a:extLst>
              <a:ext uri="{FF2B5EF4-FFF2-40B4-BE49-F238E27FC236}">
                <a16:creationId xmlns:a16="http://schemas.microsoft.com/office/drawing/2014/main" id="{F8333B6E-92E6-BB04-18E7-9148EDA37A92}"/>
              </a:ext>
            </a:extLst>
          </p:cNvPr>
          <p:cNvSpPr>
            <a:spLocks noGrp="1"/>
          </p:cNvSpPr>
          <p:nvPr>
            <p:ph type="body" sz="quarter" idx="10"/>
          </p:nvPr>
        </p:nvSpPr>
        <p:spPr>
          <a:xfrm>
            <a:off x="588263" y="1034867"/>
            <a:ext cx="11018520" cy="5896999"/>
          </a:xfrm>
        </p:spPr>
        <p:txBody>
          <a:bodyPr vert="horz" wrap="square" lIns="0" tIns="0" rIns="0" bIns="0" rtlCol="0" anchor="t">
            <a:spAutoFit/>
          </a:bodyPr>
          <a:lstStyle/>
          <a:p>
            <a:pPr marL="514350" indent="-514350">
              <a:buFont typeface="+mj-lt"/>
              <a:buAutoNum type="arabicPeriod"/>
            </a:pPr>
            <a:r>
              <a:rPr lang="en-US" dirty="0">
                <a:cs typeface="Segoe UI"/>
              </a:rPr>
              <a:t>Learning</a:t>
            </a:r>
          </a:p>
          <a:p>
            <a:pPr marL="742950" lvl="1" indent="-514350">
              <a:buFont typeface="+mj-lt"/>
              <a:buAutoNum type="alphaLcPeriod"/>
            </a:pPr>
            <a:r>
              <a:rPr lang="en-US" dirty="0"/>
              <a:t>Learn about the upgrade and improvements (this deck)</a:t>
            </a:r>
          </a:p>
          <a:p>
            <a:pPr marL="742950" lvl="1" indent="-514350">
              <a:buFont typeface="+mj-lt"/>
              <a:buAutoNum type="alphaLcPeriod"/>
            </a:pPr>
            <a:r>
              <a:rPr lang="en-US" dirty="0">
                <a:cs typeface="Segoe UI"/>
              </a:rPr>
              <a:t>Deep dive into individual </a:t>
            </a:r>
            <a:r>
              <a:rPr lang="en-US" dirty="0">
                <a:cs typeface="Segoe UI"/>
                <a:hlinkClick r:id="rId2"/>
              </a:rPr>
              <a:t>architecture patterns deep dive</a:t>
            </a:r>
            <a:endParaRPr lang="en-US" dirty="0">
              <a:cs typeface="Segoe UI"/>
            </a:endParaRPr>
          </a:p>
          <a:p>
            <a:pPr marL="742950" lvl="1" indent="-514350">
              <a:buFont typeface="+mj-lt"/>
              <a:buAutoNum type="alphaLcPeriod"/>
            </a:pPr>
            <a:r>
              <a:rPr lang="en-US" dirty="0"/>
              <a:t>Configure a test environment and give it a try</a:t>
            </a:r>
            <a:endParaRPr lang="en-US" dirty="0">
              <a:cs typeface="Segoe UI"/>
            </a:endParaRPr>
          </a:p>
          <a:p>
            <a:pPr marL="742950" lvl="1" indent="-514350">
              <a:buAutoNum type="alphaLcPeriod"/>
            </a:pPr>
            <a:r>
              <a:rPr lang="en-US" dirty="0"/>
              <a:t>Review patterns and transition guidance </a:t>
            </a:r>
            <a:r>
              <a:rPr lang="en-US" dirty="0">
                <a:ea typeface="+mn-lt"/>
                <a:cs typeface="+mn-lt"/>
                <a:hlinkClick r:id="rId3"/>
              </a:rPr>
              <a:t>https://aka.ms/TransitiontoSynapseLinkVideos</a:t>
            </a:r>
            <a:endParaRPr lang="en-US" dirty="0">
              <a:solidFill>
                <a:schemeClr val="accent4"/>
              </a:solidFill>
              <a:cs typeface="Segoe UI"/>
              <a:hlinkClick r:id="rId4">
                <a:extLst>
                  <a:ext uri="{A12FA001-AC4F-418D-AE19-62706E023703}">
                    <ahyp:hlinkClr xmlns:ahyp="http://schemas.microsoft.com/office/drawing/2018/hyperlinkcolor" val="tx"/>
                  </a:ext>
                </a:extLst>
              </a:hlinkClick>
            </a:endParaRPr>
          </a:p>
          <a:p>
            <a:pPr marL="742950" lvl="1" indent="-514350">
              <a:buFont typeface="+mj-lt"/>
              <a:buAutoNum type="alphaLcPeriod"/>
            </a:pPr>
            <a:r>
              <a:rPr lang="en-US" dirty="0"/>
              <a:t>Join the community </a:t>
            </a:r>
            <a:r>
              <a:rPr lang="en-US" dirty="0">
                <a:solidFill>
                  <a:schemeClr val="accent4"/>
                </a:solidFill>
              </a:rPr>
              <a:t>https://aka.ms/SynapseLinkforDynamics </a:t>
            </a:r>
          </a:p>
          <a:p>
            <a:pPr marL="742950" lvl="1" indent="-514350">
              <a:buFont typeface="+mj-lt"/>
              <a:buAutoNum type="alphaLcPeriod"/>
            </a:pPr>
            <a:endParaRPr lang="en-US" dirty="0">
              <a:cs typeface="Segoe UI"/>
            </a:endParaRPr>
          </a:p>
          <a:p>
            <a:pPr marL="742950" lvl="1" indent="-514350">
              <a:buFont typeface="+mj-lt"/>
              <a:buAutoNum type="alphaLcPeriod"/>
            </a:pPr>
            <a:r>
              <a:rPr lang="en-US" dirty="0">
                <a:cs typeface="Segoe UI"/>
              </a:rPr>
              <a:t>Plan transition</a:t>
            </a:r>
          </a:p>
          <a:p>
            <a:pPr marL="742950" lvl="1" indent="-514350">
              <a:buFont typeface="+mj-lt"/>
              <a:buAutoNum type="alphaLcPeriod"/>
            </a:pPr>
            <a:r>
              <a:rPr lang="en-US" dirty="0"/>
              <a:t>If you are using Export to data lake – plan for transition </a:t>
            </a:r>
            <a:endParaRPr lang="en-US" dirty="0">
              <a:cs typeface="Segoe UI"/>
            </a:endParaRPr>
          </a:p>
          <a:p>
            <a:pPr marL="742950" lvl="1" indent="-514350">
              <a:buFont typeface="+mj-lt"/>
              <a:buAutoNum type="alphaLcPeriod"/>
            </a:pPr>
            <a:r>
              <a:rPr lang="en-US" dirty="0"/>
              <a:t>If you are planning to go live soon – adopt Synapse Link from start</a:t>
            </a:r>
            <a:endParaRPr lang="en-US" dirty="0">
              <a:cs typeface="Segoe UI"/>
            </a:endParaRPr>
          </a:p>
          <a:p>
            <a:pPr marL="742950" lvl="1" indent="-514350">
              <a:buFont typeface="+mj-lt"/>
              <a:buAutoNum type="alphaLcPeriod"/>
            </a:pPr>
            <a:endParaRPr lang="en-US" dirty="0"/>
          </a:p>
          <a:p>
            <a:pPr marL="514350" indent="-514350">
              <a:buFont typeface="+mj-lt"/>
              <a:buAutoNum type="arabicPeriod"/>
            </a:pPr>
            <a:r>
              <a:rPr lang="en-US" dirty="0">
                <a:cs typeface="Segoe UI"/>
              </a:rPr>
              <a:t>Realize benefits of transition</a:t>
            </a:r>
          </a:p>
          <a:p>
            <a:pPr marL="742950" lvl="1" indent="-514350">
              <a:buFont typeface="+mj-lt"/>
              <a:buAutoNum type="alphaLcPeriod"/>
            </a:pPr>
            <a:r>
              <a:rPr lang="en-US" dirty="0"/>
              <a:t>Simplify reporting with Delta </a:t>
            </a:r>
            <a:endParaRPr lang="en-US" dirty="0">
              <a:cs typeface="Segoe UI"/>
            </a:endParaRPr>
          </a:p>
          <a:p>
            <a:pPr marL="742950" lvl="1" indent="-514350">
              <a:buFont typeface="+mj-lt"/>
              <a:buAutoNum type="alphaLcPeriod"/>
            </a:pPr>
            <a:r>
              <a:rPr lang="en-US" dirty="0"/>
              <a:t>Optimize your architecture with Microsoft Fabric</a:t>
            </a:r>
            <a:endParaRPr lang="en-US" dirty="0">
              <a:cs typeface="Segoe UI"/>
            </a:endParaRPr>
          </a:p>
          <a:p>
            <a:pPr marL="514350" indent="-514350">
              <a:buFont typeface="+mj-lt"/>
              <a:buAutoNum type="arabicPeriod"/>
            </a:pPr>
            <a:endParaRPr lang="en-US" dirty="0"/>
          </a:p>
        </p:txBody>
      </p:sp>
    </p:spTree>
    <p:extLst>
      <p:ext uri="{BB962C8B-B14F-4D97-AF65-F5344CB8AC3E}">
        <p14:creationId xmlns:p14="http://schemas.microsoft.com/office/powerpoint/2010/main" val="213353741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B76A89-CE87-95F8-FF51-1E6C4F830DFA}"/>
              </a:ext>
            </a:extLst>
          </p:cNvPr>
          <p:cNvSpPr>
            <a:spLocks noGrp="1"/>
          </p:cNvSpPr>
          <p:nvPr>
            <p:ph type="title"/>
          </p:nvPr>
        </p:nvSpPr>
        <p:spPr/>
        <p:txBody>
          <a:bodyPr/>
          <a:lstStyle/>
          <a:p>
            <a:r>
              <a:rPr lang="en-US"/>
              <a:t>Resources</a:t>
            </a:r>
          </a:p>
        </p:txBody>
      </p:sp>
      <p:sp>
        <p:nvSpPr>
          <p:cNvPr id="6" name="TextBox 5">
            <a:extLst>
              <a:ext uri="{FF2B5EF4-FFF2-40B4-BE49-F238E27FC236}">
                <a16:creationId xmlns:a16="http://schemas.microsoft.com/office/drawing/2014/main" id="{DEC0F108-55D2-67C0-3FC2-92D7D7AC5F03}"/>
              </a:ext>
            </a:extLst>
          </p:cNvPr>
          <p:cNvSpPr txBox="1"/>
          <p:nvPr/>
        </p:nvSpPr>
        <p:spPr>
          <a:xfrm>
            <a:off x="1057995" y="970413"/>
            <a:ext cx="9585253" cy="646330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Documentation</a:t>
            </a:r>
            <a:endParaRPr kumimoji="0" lang="en-US" sz="1400" b="1" i="0" u="none" strike="noStrike" kern="1200" cap="none" spc="0" normalizeH="0" baseline="0" noProof="0" dirty="0">
              <a:ln>
                <a:noFill/>
              </a:ln>
              <a:solidFill>
                <a:srgbClr val="000000"/>
              </a:solidFill>
              <a:effectLst/>
              <a:uLnTx/>
              <a:uFillTx/>
              <a:latin typeface="Segoe UI"/>
              <a:ea typeface="+mn-ea"/>
              <a:cs typeface="+mn-cs"/>
              <a:hlinkClick r:id="rId2">
                <a:extLst>
                  <a:ext uri="{A12FA001-AC4F-418D-AE19-62706E023703}">
                    <ahyp:hlinkClr xmlns:ahyp="http://schemas.microsoft.com/office/drawing/2018/hyperlinkcolor" val="tx"/>
                  </a:ext>
                </a:extLst>
              </a:hlinkClick>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mn-cs"/>
              <a:hlinkClick r:id="rId2">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PowerPoint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Export to Data Lake transitions to Synapse Link – Overview (this deck)</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Export to Data Lake transitions to Synapse Link –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3"/>
              </a:rPr>
              <a:t>architecture patterns deep dive</a:t>
            </a:r>
            <a:endParaRPr kumimoji="0" lang="en-US" sz="1400" b="0" i="0" u="none" strike="noStrike" kern="1200" cap="none" spc="0" normalizeH="0" baseline="0" noProof="0" dirty="0">
              <a:ln>
                <a:noFill/>
              </a:ln>
              <a:solidFill>
                <a:srgbClr val="000000"/>
              </a:solidFill>
              <a:effectLst/>
              <a:uLnTx/>
              <a:uFillTx/>
              <a:latin typeface="Segoe UI"/>
              <a:ea typeface="+mn-ea"/>
              <a:cs typeface="+mn-cs"/>
              <a:hlinkClick r:id="rId2">
                <a:extLst>
                  <a:ext uri="{A12FA001-AC4F-418D-AE19-62706E023703}">
                    <ahyp:hlinkClr xmlns:ahyp="http://schemas.microsoft.com/office/drawing/2018/hyperlinkcolor" val="tx"/>
                  </a:ext>
                </a:extLst>
              </a:hlinkClick>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Synapse Link </a:t>
            </a:r>
            <a:endParaRPr kumimoji="0" lang="en-US" sz="1400" b="0" i="0" u="none" strike="noStrike" kern="1200" cap="none" spc="0" normalizeH="0" baseline="0" noProof="0" dirty="0">
              <a:ln>
                <a:noFill/>
              </a:ln>
              <a:solidFill>
                <a:srgbClr val="000000"/>
              </a:solidFill>
              <a:effectLst/>
              <a:uLnTx/>
              <a:uFillTx/>
              <a:latin typeface="Segoe UI"/>
              <a:ea typeface="+mn-ea"/>
              <a:cs typeface="+mn-cs"/>
              <a:hlinkClick r:id="rId2">
                <a:extLst>
                  <a:ext uri="{A12FA001-AC4F-418D-AE19-62706E023703}">
                    <ahyp:hlinkClr xmlns:ahyp="http://schemas.microsoft.com/office/drawing/2018/hyperlinkcolor" val="tx"/>
                  </a:ext>
                </a:extLst>
              </a:hlinkClick>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78D4"/>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Azure Synapse Link - Power Apps | Microsoft Learn</a:t>
            </a:r>
            <a:endParaRPr kumimoji="0" lang="en-US" sz="1400" b="0" i="0" u="none" strike="noStrike" kern="1200" cap="none" spc="0" normalizeH="0" baseline="0" noProof="0" dirty="0">
              <a:ln>
                <a:noFill/>
              </a:ln>
              <a:solidFill>
                <a:srgbClr val="0078D4"/>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4"/>
              </a:rPr>
              <a:t>Create an Azure Synapse Link for Dataverse with your Azure Synapse Workspace - Power Apps | Microsoft Learn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5"/>
              </a:rPr>
              <a:t>Export Microsoft Dataverse data in Delta Lake format - Power Apps | Microsoft Learn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6"/>
              </a:rPr>
              <a:t>Choose finance and operations data in Azure Synapse Link for Dataverse - Power Apps | Microsoft Learn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7"/>
              </a:rPr>
              <a:t>Use managed identities for Azure with your Azure data lake storage - Power Apps | Microsoft Learn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Microsoft Fabric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8"/>
              </a:rPr>
              <a:t>Dataverse direct integration with Microsoft Fabric - Power Apps | Microsoft Learn</a:t>
            </a:r>
            <a:endParaRPr kumimoji="0" lang="en-US" sz="1400" b="0" i="0" u="none" strike="noStrike" kern="1200" cap="none" spc="0" normalizeH="0" baseline="0" noProof="0" dirty="0">
              <a:ln>
                <a:noFill/>
              </a:ln>
              <a:solidFill>
                <a:srgbClr val="000000"/>
              </a:solidFill>
              <a:effectLst/>
              <a:uLnTx/>
              <a:uFillTx/>
              <a:latin typeface="Segoe UI"/>
              <a:ea typeface="+mn-ea"/>
              <a:cs typeface="+mn-cs"/>
              <a:hlinkClick r:id="rId9"/>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9"/>
              </a:rPr>
              <a:t>Microsoft Fabric documentation - Microsoft Fabric | Microsoft Learn</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Yammer group</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0"/>
              </a:rPr>
              <a:t>Viva Engage- Synapse Link for Dynamics</a:t>
            </a:r>
            <a:endParaRPr kumimoji="0" lang="en-US" sz="1400" b="1"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a:ea typeface="+mn-ea"/>
                <a:cs typeface="+mn-cs"/>
              </a:rPr>
              <a:t>Video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Dataverse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1"/>
              </a:rPr>
              <a:t>Dynamics 365 Bites - Synapse Link for finance and operations apps - Getting started (preview) | August 2023</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2"/>
              </a:rPr>
              <a:t>(2747) Build 2023: Dataverse integration for Microsoft Fabric - YouTube</a:t>
            </a:r>
            <a:endParaRPr kumimoji="0" lang="en-US" sz="1400" b="0" i="0" u="none" strike="noStrike" kern="1200" cap="none" spc="0" normalizeH="0" baseline="0" noProof="0" dirty="0">
              <a:ln>
                <a:noFill/>
              </a:ln>
              <a:solidFill>
                <a:srgbClr val="000000"/>
              </a:solidFill>
              <a:effectLst/>
              <a:uLnTx/>
              <a:uFillTx/>
              <a:latin typeface="Segoe UI"/>
              <a:ea typeface="+mn-ea"/>
              <a:cs typeface="+mn-cs"/>
              <a:hlinkClick r:id="rId13"/>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Microsoft Fabric </a:t>
            </a:r>
            <a:endParaRPr kumimoji="0" lang="en-US" sz="1400" b="0" i="0" u="none" strike="noStrike" kern="1200" cap="none" spc="0" normalizeH="0" baseline="0" noProof="0" dirty="0">
              <a:ln>
                <a:noFill/>
              </a:ln>
              <a:solidFill>
                <a:srgbClr val="000000"/>
              </a:solidFill>
              <a:effectLst/>
              <a:uLnTx/>
              <a:uFillTx/>
              <a:latin typeface="Segoe UI"/>
              <a:ea typeface="+mn-ea"/>
              <a:cs typeface="+mn-cs"/>
              <a:hlinkClick r:id="rId14"/>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4"/>
              </a:rPr>
              <a:t>(2747) Microsoft Fabric: Satya Nadella at Microsoft Build 2023 – YouTube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3"/>
              </a:rPr>
              <a:t>Microsoft Fabric Launch Digital Event (Day 1) </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4"/>
              </a:rPr>
              <a:t>–</a:t>
            </a: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3"/>
              </a:rPr>
              <a:t> YouTube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err="1">
                <a:ln>
                  <a:noFill/>
                </a:ln>
                <a:solidFill>
                  <a:srgbClr val="000000"/>
                </a:solidFill>
                <a:effectLst/>
                <a:uLnTx/>
                <a:uFillTx/>
                <a:latin typeface="Segoe UI"/>
                <a:ea typeface="+mn-ea"/>
                <a:cs typeface="+mn-cs"/>
              </a:rPr>
              <a:t>TechTalk</a:t>
            </a:r>
            <a:r>
              <a:rPr kumimoji="0" lang="en-US" sz="1400" b="0" i="0" u="none" strike="noStrike" kern="1200" cap="none" spc="0" normalizeH="0" baseline="0" noProof="0" dirty="0">
                <a:ln>
                  <a:noFill/>
                </a:ln>
                <a:solidFill>
                  <a:srgbClr val="000000"/>
                </a:solidFill>
                <a:effectLst/>
                <a:uLnTx/>
                <a:uFillTx/>
                <a:latin typeface="Segoe UI"/>
                <a:ea typeface="+mn-ea"/>
                <a:cs typeface="+mn-cs"/>
              </a:rPr>
              <a:t> Series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hlinkClick r:id="rId15"/>
              </a:rPr>
              <a:t>https://aka.ms/TransitiontoSynapseLinkVideos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6930056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7853978A-F0C7-E6BB-3C44-D5601B5A195F}"/>
              </a:ext>
            </a:extLst>
          </p:cNvPr>
          <p:cNvSpPr/>
          <p:nvPr/>
        </p:nvSpPr>
        <p:spPr bwMode="auto">
          <a:xfrm>
            <a:off x="633215" y="3305563"/>
            <a:ext cx="1274323" cy="1274324"/>
          </a:xfrm>
          <a:prstGeom prst="ellipse">
            <a:avLst/>
          </a:prstGeom>
          <a:noFill/>
          <a:ln w="38100">
            <a:solidFill>
              <a:schemeClr val="bg2">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A77D292E-07DE-CE18-5E2A-A18409423302}"/>
              </a:ext>
            </a:extLst>
          </p:cNvPr>
          <p:cNvSpPr/>
          <p:nvPr/>
        </p:nvSpPr>
        <p:spPr bwMode="auto">
          <a:xfrm>
            <a:off x="7352489" y="1570016"/>
            <a:ext cx="3646251" cy="4653899"/>
          </a:xfrm>
          <a:prstGeom prst="rect">
            <a:avLst/>
          </a:prstGeom>
          <a:solidFill>
            <a:srgbClr val="C6E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C6E8FFA5-335A-A089-1FD0-7A2977C66A4E}"/>
              </a:ext>
            </a:extLst>
          </p:cNvPr>
          <p:cNvSpPr/>
          <p:nvPr/>
        </p:nvSpPr>
        <p:spPr bwMode="auto">
          <a:xfrm>
            <a:off x="3706238" y="1570017"/>
            <a:ext cx="3646251" cy="4653900"/>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C9EAA76F-EEC9-B8B2-8568-22C88956CBEC}"/>
              </a:ext>
            </a:extLst>
          </p:cNvPr>
          <p:cNvSpPr>
            <a:spLocks noGrp="1"/>
          </p:cNvSpPr>
          <p:nvPr>
            <p:ph type="title"/>
          </p:nvPr>
        </p:nvSpPr>
        <p:spPr>
          <a:xfrm>
            <a:off x="586740" y="282101"/>
            <a:ext cx="11018520" cy="553998"/>
          </a:xfrm>
        </p:spPr>
        <p:txBody>
          <a:bodyPr/>
          <a:lstStyle/>
          <a:p>
            <a:r>
              <a:rPr lang="en-US" dirty="0"/>
              <a:t>If you are using Export to Data lake today… </a:t>
            </a:r>
          </a:p>
        </p:txBody>
      </p:sp>
      <p:sp>
        <p:nvSpPr>
          <p:cNvPr id="5" name="Oval 4">
            <a:extLst>
              <a:ext uri="{FF2B5EF4-FFF2-40B4-BE49-F238E27FC236}">
                <a16:creationId xmlns:a16="http://schemas.microsoft.com/office/drawing/2014/main" id="{B339EE22-C319-D3C7-8179-5E73C0376BF0}"/>
              </a:ext>
            </a:extLst>
          </p:cNvPr>
          <p:cNvSpPr/>
          <p:nvPr/>
        </p:nvSpPr>
        <p:spPr bwMode="auto">
          <a:xfrm>
            <a:off x="4495962" y="4605196"/>
            <a:ext cx="1274323" cy="1274324"/>
          </a:xfrm>
          <a:prstGeom prst="ellipse">
            <a:avLst/>
          </a:prstGeom>
          <a:noFill/>
          <a:ln w="38100">
            <a:solidFill>
              <a:schemeClr val="bg2">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68533CFE-219D-CDC7-309B-6D299DC001DC}"/>
              </a:ext>
            </a:extLst>
          </p:cNvPr>
          <p:cNvSpPr/>
          <p:nvPr/>
        </p:nvSpPr>
        <p:spPr bwMode="auto">
          <a:xfrm>
            <a:off x="4495962" y="2047720"/>
            <a:ext cx="1274323" cy="1274324"/>
          </a:xfrm>
          <a:prstGeom prst="ellipse">
            <a:avLst/>
          </a:prstGeom>
          <a:noFill/>
          <a:ln w="38100">
            <a:solidFill>
              <a:schemeClr val="bg2">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BDE43A2C-E28E-5B9F-CEA5-8EF48A2A22AD}"/>
              </a:ext>
            </a:extLst>
          </p:cNvPr>
          <p:cNvSpPr txBox="1"/>
          <p:nvPr/>
        </p:nvSpPr>
        <p:spPr>
          <a:xfrm>
            <a:off x="926761" y="3675793"/>
            <a:ext cx="1090298" cy="113877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highlight>
                  <a:srgbClr val="0000FF"/>
                </a:highlight>
                <a:uLnTx/>
                <a:uFillTx/>
                <a:latin typeface="Segoe UI Semibold"/>
                <a:ea typeface="+mn-ea"/>
                <a:cs typeface="+mn-cs"/>
              </a:rPr>
              <a:t>Talk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 </a:t>
            </a:r>
          </a:p>
        </p:txBody>
      </p:sp>
      <p:sp>
        <p:nvSpPr>
          <p:cNvPr id="9" name="TextBox 8">
            <a:extLst>
              <a:ext uri="{FF2B5EF4-FFF2-40B4-BE49-F238E27FC236}">
                <a16:creationId xmlns:a16="http://schemas.microsoft.com/office/drawing/2014/main" id="{644C13F6-CB86-2598-5E8C-19BDDCB88B2A}"/>
              </a:ext>
            </a:extLst>
          </p:cNvPr>
          <p:cNvSpPr txBox="1"/>
          <p:nvPr/>
        </p:nvSpPr>
        <p:spPr>
          <a:xfrm>
            <a:off x="3861071" y="6361166"/>
            <a:ext cx="5701218" cy="307777"/>
          </a:xfrm>
          <a:prstGeom prst="rect">
            <a:avLst/>
          </a:prstGeom>
          <a:solidFill>
            <a:srgbClr val="FF99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hlinkClick r:id="rId2"/>
              </a:rPr>
              <a:t>https://aka.ms/TransitiontoSynapseLinkVideos</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FD252485-FD52-D5AE-D80B-087FA2CE31D9}"/>
              </a:ext>
            </a:extLst>
          </p:cNvPr>
          <p:cNvSpPr txBox="1"/>
          <p:nvPr/>
        </p:nvSpPr>
        <p:spPr>
          <a:xfrm>
            <a:off x="4860587" y="4709969"/>
            <a:ext cx="2814537" cy="11695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Change feeds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(Cloud data warehousing &amp; incremental ingestion)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highlight>
                  <a:srgbClr val="0000FF"/>
                </a:highlight>
                <a:uLnTx/>
                <a:uFillTx/>
                <a:latin typeface="Segoe UI Semibold"/>
                <a:ea typeface="+mn-ea"/>
                <a:cs typeface="+mn-cs"/>
              </a:rPr>
              <a:t>Talk #3</a:t>
            </a:r>
          </a:p>
        </p:txBody>
      </p:sp>
      <p:grpSp>
        <p:nvGrpSpPr>
          <p:cNvPr id="14" name="Group 13">
            <a:extLst>
              <a:ext uri="{FF2B5EF4-FFF2-40B4-BE49-F238E27FC236}">
                <a16:creationId xmlns:a16="http://schemas.microsoft.com/office/drawing/2014/main" id="{38BFB2D1-48BF-D0B8-44E8-F0B1226CE276}"/>
              </a:ext>
            </a:extLst>
          </p:cNvPr>
          <p:cNvGrpSpPr/>
          <p:nvPr/>
        </p:nvGrpSpPr>
        <p:grpSpPr>
          <a:xfrm>
            <a:off x="2358946" y="3708297"/>
            <a:ext cx="2748505" cy="497337"/>
            <a:chOff x="2535140" y="3953671"/>
            <a:chExt cx="2748505" cy="497337"/>
          </a:xfrm>
        </p:grpSpPr>
        <p:sp>
          <p:nvSpPr>
            <p:cNvPr id="15" name="Arrow: Right 14">
              <a:extLst>
                <a:ext uri="{FF2B5EF4-FFF2-40B4-BE49-F238E27FC236}">
                  <a16:creationId xmlns:a16="http://schemas.microsoft.com/office/drawing/2014/main" id="{21BD818C-AF27-A9D2-49A1-56732995FF12}"/>
                </a:ext>
              </a:extLst>
            </p:cNvPr>
            <p:cNvSpPr/>
            <p:nvPr/>
          </p:nvSpPr>
          <p:spPr bwMode="auto">
            <a:xfrm>
              <a:off x="2535140" y="3953671"/>
              <a:ext cx="2748505" cy="497337"/>
            </a:xfrm>
            <a:prstGeom prst="rightArrow">
              <a:avLst>
                <a:gd name="adj1" fmla="val 68242"/>
                <a:gd name="adj2" fmla="val 4217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9A08604B-21F9-F2B5-3E21-EFD0CAE4DD9F}"/>
                </a:ext>
              </a:extLst>
            </p:cNvPr>
            <p:cNvSpPr txBox="1"/>
            <p:nvPr/>
          </p:nvSpPr>
          <p:spPr>
            <a:xfrm>
              <a:off x="2757378" y="4028037"/>
              <a:ext cx="241702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Upgrade to Synapse Link*</a:t>
              </a:r>
            </a:p>
          </p:txBody>
        </p:sp>
      </p:grpSp>
      <p:grpSp>
        <p:nvGrpSpPr>
          <p:cNvPr id="17" name="Group 16">
            <a:extLst>
              <a:ext uri="{FF2B5EF4-FFF2-40B4-BE49-F238E27FC236}">
                <a16:creationId xmlns:a16="http://schemas.microsoft.com/office/drawing/2014/main" id="{E311C918-D175-C8A0-9EEB-96187A3D6F6B}"/>
              </a:ext>
            </a:extLst>
          </p:cNvPr>
          <p:cNvGrpSpPr/>
          <p:nvPr/>
        </p:nvGrpSpPr>
        <p:grpSpPr>
          <a:xfrm>
            <a:off x="5462404" y="3687882"/>
            <a:ext cx="2748505" cy="497337"/>
            <a:chOff x="2535140" y="3953671"/>
            <a:chExt cx="2748505" cy="497337"/>
          </a:xfrm>
        </p:grpSpPr>
        <p:sp>
          <p:nvSpPr>
            <p:cNvPr id="18" name="Arrow: Right 17">
              <a:extLst>
                <a:ext uri="{FF2B5EF4-FFF2-40B4-BE49-F238E27FC236}">
                  <a16:creationId xmlns:a16="http://schemas.microsoft.com/office/drawing/2014/main" id="{CA8D3E62-4026-806E-210E-5659C9E03BC9}"/>
                </a:ext>
              </a:extLst>
            </p:cNvPr>
            <p:cNvSpPr/>
            <p:nvPr/>
          </p:nvSpPr>
          <p:spPr bwMode="auto">
            <a:xfrm>
              <a:off x="2535140" y="3953671"/>
              <a:ext cx="2748505" cy="497337"/>
            </a:xfrm>
            <a:prstGeom prst="rightArrow">
              <a:avLst>
                <a:gd name="adj1" fmla="val 68242"/>
                <a:gd name="adj2" fmla="val 42176"/>
              </a:avLst>
            </a:prstGeom>
            <a:solidFill>
              <a:srgbClr val="348A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71620698-623B-EAD9-48D6-9819430239EF}"/>
                </a:ext>
              </a:extLst>
            </p:cNvPr>
            <p:cNvSpPr txBox="1"/>
            <p:nvPr/>
          </p:nvSpPr>
          <p:spPr>
            <a:xfrm>
              <a:off x="2757378" y="4028037"/>
              <a:ext cx="241702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code insights &amp; action</a:t>
              </a:r>
            </a:p>
          </p:txBody>
        </p:sp>
      </p:grpSp>
      <p:sp>
        <p:nvSpPr>
          <p:cNvPr id="20" name="Oval 19">
            <a:extLst>
              <a:ext uri="{FF2B5EF4-FFF2-40B4-BE49-F238E27FC236}">
                <a16:creationId xmlns:a16="http://schemas.microsoft.com/office/drawing/2014/main" id="{C232B359-93DC-5CCA-5CCF-C16F1AB5014C}"/>
              </a:ext>
            </a:extLst>
          </p:cNvPr>
          <p:cNvSpPr/>
          <p:nvPr/>
        </p:nvSpPr>
        <p:spPr bwMode="auto">
          <a:xfrm>
            <a:off x="8426567" y="3186074"/>
            <a:ext cx="1274323" cy="1274324"/>
          </a:xfrm>
          <a:prstGeom prst="ellipse">
            <a:avLst/>
          </a:prstGeom>
          <a:noFill/>
          <a:ln w="38100">
            <a:solidFill>
              <a:schemeClr val="bg2">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AED25E4C-9AD2-3847-8060-3373AABCAE40}"/>
              </a:ext>
            </a:extLst>
          </p:cNvPr>
          <p:cNvSpPr txBox="1"/>
          <p:nvPr/>
        </p:nvSpPr>
        <p:spPr>
          <a:xfrm>
            <a:off x="8776411" y="3343312"/>
            <a:ext cx="2649166" cy="12618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Synapse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Microsoft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(Lakehouse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highlight>
                  <a:srgbClr val="0000FF"/>
                </a:highlight>
                <a:uLnTx/>
                <a:uFillTx/>
                <a:latin typeface="Segoe UI Semibold"/>
                <a:ea typeface="+mn-ea"/>
                <a:cs typeface="+mn-cs"/>
              </a:rPr>
              <a:t>Talk #4</a:t>
            </a:r>
          </a:p>
        </p:txBody>
      </p:sp>
      <p:sp>
        <p:nvSpPr>
          <p:cNvPr id="24" name="TextBox 23">
            <a:extLst>
              <a:ext uri="{FF2B5EF4-FFF2-40B4-BE49-F238E27FC236}">
                <a16:creationId xmlns:a16="http://schemas.microsoft.com/office/drawing/2014/main" id="{B6011540-E368-8AC0-06A2-112AA8481FB1}"/>
              </a:ext>
            </a:extLst>
          </p:cNvPr>
          <p:cNvSpPr txBox="1"/>
          <p:nvPr/>
        </p:nvSpPr>
        <p:spPr>
          <a:xfrm>
            <a:off x="4855723" y="2321085"/>
            <a:ext cx="2649166" cy="95410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Tables folder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(Virtual data warehousing)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highlight>
                  <a:srgbClr val="0000FF"/>
                </a:highlight>
                <a:uLnTx/>
                <a:uFillTx/>
                <a:latin typeface="Segoe UI Semibold"/>
                <a:ea typeface="+mn-ea"/>
                <a:cs typeface="+mn-cs"/>
              </a:rPr>
              <a:t>Talk #2</a:t>
            </a:r>
          </a:p>
        </p:txBody>
      </p:sp>
      <p:sp>
        <p:nvSpPr>
          <p:cNvPr id="2" name="Title 3">
            <a:extLst>
              <a:ext uri="{FF2B5EF4-FFF2-40B4-BE49-F238E27FC236}">
                <a16:creationId xmlns:a16="http://schemas.microsoft.com/office/drawing/2014/main" id="{35DBF03E-CDAC-6AA9-62F4-5D1FFB21E95A}"/>
              </a:ext>
            </a:extLst>
          </p:cNvPr>
          <p:cNvSpPr txBox="1">
            <a:spLocks/>
          </p:cNvSpPr>
          <p:nvPr/>
        </p:nvSpPr>
        <p:spPr>
          <a:xfrm>
            <a:off x="586740" y="95618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check out the </a:t>
            </a:r>
            <a:r>
              <a:rPr kumimoji="0" lang="en-US" sz="2800" b="0" i="0" u="none" strike="noStrike" kern="1200" cap="none" spc="-50" normalizeH="0" baseline="0" noProof="0" dirty="0" err="1">
                <a:ln w="3175">
                  <a:noFill/>
                </a:ln>
                <a:solidFill>
                  <a:srgbClr val="000000"/>
                </a:solidFill>
                <a:effectLst/>
                <a:uLnTx/>
                <a:uFillTx/>
                <a:latin typeface="Segoe UI Semibold"/>
                <a:ea typeface="+mn-ea"/>
                <a:cs typeface="Segoe UI" pitchFamily="34" charset="0"/>
              </a:rPr>
              <a:t>TechTalk</a:t>
            </a:r>
            <a:r>
              <a:rPr kumimoji="0" lang="en-US" sz="28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 series on this topic also!</a:t>
            </a:r>
          </a:p>
        </p:txBody>
      </p:sp>
    </p:spTree>
    <p:extLst>
      <p:ext uri="{BB962C8B-B14F-4D97-AF65-F5344CB8AC3E}">
        <p14:creationId xmlns:p14="http://schemas.microsoft.com/office/powerpoint/2010/main" val="193720784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EBBAC-3D78-73EC-33D3-7C049413A6F8}"/>
              </a:ext>
            </a:extLst>
          </p:cNvPr>
          <p:cNvSpPr>
            <a:spLocks noGrp="1"/>
          </p:cNvSpPr>
          <p:nvPr>
            <p:ph type="title"/>
          </p:nvPr>
        </p:nvSpPr>
        <p:spPr>
          <a:xfrm>
            <a:off x="585216" y="2309812"/>
            <a:ext cx="3182027" cy="553998"/>
          </a:xfrm>
        </p:spPr>
        <p:txBody>
          <a:bodyPr/>
          <a:lstStyle/>
          <a:p>
            <a:r>
              <a:rPr lang="en-US"/>
              <a:t>Agenda</a:t>
            </a:r>
          </a:p>
        </p:txBody>
      </p:sp>
      <p:sp>
        <p:nvSpPr>
          <p:cNvPr id="5" name="Text Placeholder 4">
            <a:extLst>
              <a:ext uri="{FF2B5EF4-FFF2-40B4-BE49-F238E27FC236}">
                <a16:creationId xmlns:a16="http://schemas.microsoft.com/office/drawing/2014/main" id="{A9B9E749-2F9D-CFFD-055C-5F454ADF7F47}"/>
              </a:ext>
            </a:extLst>
          </p:cNvPr>
          <p:cNvSpPr>
            <a:spLocks noGrp="1"/>
          </p:cNvSpPr>
          <p:nvPr>
            <p:ph type="body" sz="quarter" idx="11"/>
          </p:nvPr>
        </p:nvSpPr>
        <p:spPr>
          <a:xfrm>
            <a:off x="4354523" y="2309812"/>
            <a:ext cx="7451995" cy="3098284"/>
          </a:xfrm>
        </p:spPr>
        <p:txBody>
          <a:bodyPr/>
          <a:lstStyle/>
          <a:p>
            <a:pPr marL="457200" indent="-457200">
              <a:buFont typeface="+mj-lt"/>
              <a:buAutoNum type="arabicPeriod"/>
            </a:pPr>
            <a:r>
              <a:rPr lang="en-US" sz="2400" dirty="0"/>
              <a:t>What is Synapse Link for Dataverse</a:t>
            </a:r>
          </a:p>
          <a:p>
            <a:pPr marL="457200" indent="-457200">
              <a:buFont typeface="+mj-lt"/>
              <a:buAutoNum type="arabicPeriod"/>
            </a:pPr>
            <a:r>
              <a:rPr lang="en-US" sz="2400" dirty="0"/>
              <a:t>What is links to Microsoft Fabric</a:t>
            </a:r>
          </a:p>
          <a:p>
            <a:pPr marL="457200" indent="-457200">
              <a:buFont typeface="+mj-lt"/>
              <a:buAutoNum type="arabicPeriod"/>
            </a:pPr>
            <a:r>
              <a:rPr lang="en-US" sz="2400" dirty="0"/>
              <a:t>Transitioning from Export to data lake </a:t>
            </a:r>
          </a:p>
          <a:p>
            <a:pPr marL="457200" indent="-457200">
              <a:buFont typeface="+mj-lt"/>
              <a:buAutoNum type="arabicPeriod"/>
            </a:pPr>
            <a:r>
              <a:rPr lang="en-US" sz="2400" dirty="0"/>
              <a:t>Architecture pattern &amp; transition guidance</a:t>
            </a:r>
          </a:p>
          <a:p>
            <a:pPr marL="457200" indent="-457200">
              <a:buFont typeface="+mj-lt"/>
              <a:buAutoNum type="arabicPeriod"/>
            </a:pPr>
            <a:r>
              <a:rPr lang="en-US" sz="2400" dirty="0"/>
              <a:t>Additional resources</a:t>
            </a:r>
          </a:p>
          <a:p>
            <a:pPr marL="457200" indent="-457200">
              <a:buFont typeface="+mj-lt"/>
              <a:buAutoNum type="arabicPeriod"/>
            </a:pPr>
            <a:endParaRPr lang="en-US" sz="2400" dirty="0"/>
          </a:p>
        </p:txBody>
      </p:sp>
    </p:spTree>
    <p:extLst>
      <p:ext uri="{BB962C8B-B14F-4D97-AF65-F5344CB8AC3E}">
        <p14:creationId xmlns:p14="http://schemas.microsoft.com/office/powerpoint/2010/main" val="69952906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182027" cy="1107996"/>
          </a:xfrm>
        </p:spPr>
        <p:txBody>
          <a:bodyPr/>
          <a:lstStyle/>
          <a:p>
            <a:r>
              <a:rPr lang="en-US"/>
              <a:t>Synapse Link for Dataverse</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36237" y="2873415"/>
            <a:ext cx="6667500" cy="923330"/>
          </a:xfrm>
        </p:spPr>
        <p:txBody>
          <a:bodyPr/>
          <a:lstStyle/>
          <a:p>
            <a:r>
              <a:rPr lang="en-US" sz="2400"/>
              <a:t>One experience to integrate all Dynamics 365 data for analytics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a:t>1</a:t>
            </a:r>
          </a:p>
        </p:txBody>
      </p:sp>
    </p:spTree>
    <p:extLst>
      <p:ext uri="{BB962C8B-B14F-4D97-AF65-F5344CB8AC3E}">
        <p14:creationId xmlns:p14="http://schemas.microsoft.com/office/powerpoint/2010/main" val="40597539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94820FB-8B5E-1631-6F52-576211064A77}"/>
              </a:ext>
            </a:extLst>
          </p:cNvPr>
          <p:cNvSpPr/>
          <p:nvPr/>
        </p:nvSpPr>
        <p:spPr bwMode="auto">
          <a:xfrm>
            <a:off x="461816" y="282851"/>
            <a:ext cx="11034154" cy="389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ts val="40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panose="020B0502040204020203" pitchFamily="34" charset="0"/>
                <a:ea typeface="+mn-ea"/>
                <a:cs typeface="Segoe UI" panose="020B0502040204020203" pitchFamily="34" charset="0"/>
              </a:rPr>
              <a:t>Dataverse is a low code data platform for building Apps</a:t>
            </a:r>
          </a:p>
        </p:txBody>
      </p:sp>
      <p:sp>
        <p:nvSpPr>
          <p:cNvPr id="5" name="TextBox 4">
            <a:extLst>
              <a:ext uri="{FF2B5EF4-FFF2-40B4-BE49-F238E27FC236}">
                <a16:creationId xmlns:a16="http://schemas.microsoft.com/office/drawing/2014/main" id="{4E8461BC-6013-11FA-6B12-AACC382C6ED0}"/>
              </a:ext>
            </a:extLst>
          </p:cNvPr>
          <p:cNvSpPr txBox="1"/>
          <p:nvPr/>
        </p:nvSpPr>
        <p:spPr>
          <a:xfrm>
            <a:off x="460922" y="775512"/>
            <a:ext cx="7046601" cy="67710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92D050"/>
                </a:solidFill>
                <a:effectLst/>
                <a:uLnTx/>
                <a:uFillTx/>
                <a:latin typeface="Segoe UI"/>
                <a:ea typeface="+mn-ea"/>
                <a:cs typeface="Segoe UI"/>
              </a:rPr>
              <a:t>Unified SaaS platform that manages data &amp; logic for Dynamics 365 and Power platform</a:t>
            </a:r>
          </a:p>
        </p:txBody>
      </p:sp>
      <p:sp>
        <p:nvSpPr>
          <p:cNvPr id="6" name="Rectangle 1231">
            <a:extLst>
              <a:ext uri="{FF2B5EF4-FFF2-40B4-BE49-F238E27FC236}">
                <a16:creationId xmlns:a16="http://schemas.microsoft.com/office/drawing/2014/main" id="{F053E34E-623D-67F8-3255-CAB342B84B6F}"/>
              </a:ext>
            </a:extLst>
          </p:cNvPr>
          <p:cNvSpPr/>
          <p:nvPr/>
        </p:nvSpPr>
        <p:spPr>
          <a:xfrm>
            <a:off x="2115399" y="2793013"/>
            <a:ext cx="1658377" cy="313825"/>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Power BI</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Business analytics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endParaRPr>
          </a:p>
        </p:txBody>
      </p:sp>
      <p:sp>
        <p:nvSpPr>
          <p:cNvPr id="7" name="Rectangle 1231">
            <a:extLst>
              <a:ext uri="{FF2B5EF4-FFF2-40B4-BE49-F238E27FC236}">
                <a16:creationId xmlns:a16="http://schemas.microsoft.com/office/drawing/2014/main" id="{2824BB4B-B1C5-AE15-3269-D72DCAFDEFED}"/>
              </a:ext>
            </a:extLst>
          </p:cNvPr>
          <p:cNvSpPr/>
          <p:nvPr/>
        </p:nvSpPr>
        <p:spPr>
          <a:xfrm>
            <a:off x="3879529" y="2793013"/>
            <a:ext cx="1700680" cy="313825"/>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Power Apps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Application development</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endParaRPr>
          </a:p>
        </p:txBody>
      </p:sp>
      <p:sp>
        <p:nvSpPr>
          <p:cNvPr id="8" name="Rectangle 1231">
            <a:extLst>
              <a:ext uri="{FF2B5EF4-FFF2-40B4-BE49-F238E27FC236}">
                <a16:creationId xmlns:a16="http://schemas.microsoft.com/office/drawing/2014/main" id="{4E77E871-EBED-AD6D-788B-78886B138615}"/>
              </a:ext>
            </a:extLst>
          </p:cNvPr>
          <p:cNvSpPr/>
          <p:nvPr/>
        </p:nvSpPr>
        <p:spPr>
          <a:xfrm>
            <a:off x="5931268" y="2793013"/>
            <a:ext cx="1658377" cy="313825"/>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Power Automate</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Workflow automation</a:t>
            </a:r>
            <a:endPar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endParaRPr>
          </a:p>
        </p:txBody>
      </p:sp>
      <p:sp>
        <p:nvSpPr>
          <p:cNvPr id="9" name="Rectangle 1236">
            <a:extLst>
              <a:ext uri="{FF2B5EF4-FFF2-40B4-BE49-F238E27FC236}">
                <a16:creationId xmlns:a16="http://schemas.microsoft.com/office/drawing/2014/main" id="{927B7388-8DA1-9083-7A9F-38FE5F5B6DDA}"/>
              </a:ext>
            </a:extLst>
          </p:cNvPr>
          <p:cNvSpPr/>
          <p:nvPr/>
        </p:nvSpPr>
        <p:spPr>
          <a:xfrm>
            <a:off x="7946340" y="2793013"/>
            <a:ext cx="1813970" cy="313825"/>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Power Virtual Agents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Intelligent virtual agents</a:t>
            </a:r>
          </a:p>
        </p:txBody>
      </p:sp>
      <p:pic>
        <p:nvPicPr>
          <p:cNvPr id="10" name="Picture 2">
            <a:extLst>
              <a:ext uri="{FF2B5EF4-FFF2-40B4-BE49-F238E27FC236}">
                <a16:creationId xmlns:a16="http://schemas.microsoft.com/office/drawing/2014/main" id="{B79A2FF5-B1F8-B0C7-1849-B25C05944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317" y="1974767"/>
            <a:ext cx="616074" cy="5928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B0A3656D-2EAF-FFE9-551D-4C0F3DE92F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6777" y="1974767"/>
            <a:ext cx="616074" cy="5928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0FCF835A-8F39-6876-5DF9-B02B505CA4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0864" y="1986697"/>
            <a:ext cx="616074" cy="5928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a:extLst>
              <a:ext uri="{FF2B5EF4-FFF2-40B4-BE49-F238E27FC236}">
                <a16:creationId xmlns:a16="http://schemas.microsoft.com/office/drawing/2014/main" id="{7D9B2761-C2F9-6D61-C5E2-CBC8AEB4BC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9237" y="1974767"/>
            <a:ext cx="614784" cy="59158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3B958FFF-BF13-CF6E-A756-67D4C6588E66}"/>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p:blipFill>
        <p:spPr bwMode="auto">
          <a:xfrm>
            <a:off x="10620407" y="1974767"/>
            <a:ext cx="659093" cy="65909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236">
            <a:extLst>
              <a:ext uri="{FF2B5EF4-FFF2-40B4-BE49-F238E27FC236}">
                <a16:creationId xmlns:a16="http://schemas.microsoft.com/office/drawing/2014/main" id="{5C42ED42-0969-429C-B27D-E8D61EA98F38}"/>
              </a:ext>
            </a:extLst>
          </p:cNvPr>
          <p:cNvSpPr/>
          <p:nvPr/>
        </p:nvSpPr>
        <p:spPr>
          <a:xfrm>
            <a:off x="10115891" y="2793013"/>
            <a:ext cx="1813970" cy="313825"/>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Power Pages</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Webpage development</a:t>
            </a:r>
          </a:p>
        </p:txBody>
      </p:sp>
      <p:grpSp>
        <p:nvGrpSpPr>
          <p:cNvPr id="16" name="Group 15">
            <a:extLst>
              <a:ext uri="{FF2B5EF4-FFF2-40B4-BE49-F238E27FC236}">
                <a16:creationId xmlns:a16="http://schemas.microsoft.com/office/drawing/2014/main" id="{67F4AD9A-C510-CCBA-FD6C-B9351D6E78B6}"/>
              </a:ext>
            </a:extLst>
          </p:cNvPr>
          <p:cNvGrpSpPr/>
          <p:nvPr/>
        </p:nvGrpSpPr>
        <p:grpSpPr>
          <a:xfrm>
            <a:off x="1342049" y="4028692"/>
            <a:ext cx="1484278" cy="1697617"/>
            <a:chOff x="162919" y="443400"/>
            <a:chExt cx="1484278" cy="1697617"/>
          </a:xfrm>
        </p:grpSpPr>
        <p:pic>
          <p:nvPicPr>
            <p:cNvPr id="17" name="Picture 16" descr="Logo&#10;&#10;Description automatically generated with medium confidence">
              <a:extLst>
                <a:ext uri="{FF2B5EF4-FFF2-40B4-BE49-F238E27FC236}">
                  <a16:creationId xmlns:a16="http://schemas.microsoft.com/office/drawing/2014/main" id="{19136AB0-6BAF-99E0-8CC8-97DE7CDE13B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2919" y="443400"/>
              <a:ext cx="1319556" cy="1319556"/>
            </a:xfrm>
            <a:prstGeom prst="rect">
              <a:avLst/>
            </a:prstGeom>
          </p:spPr>
        </p:pic>
        <p:sp>
          <p:nvSpPr>
            <p:cNvPr id="18" name="Text Placeholder 3">
              <a:extLst>
                <a:ext uri="{FF2B5EF4-FFF2-40B4-BE49-F238E27FC236}">
                  <a16:creationId xmlns:a16="http://schemas.microsoft.com/office/drawing/2014/main" id="{D4FCC2CF-DDD3-4439-C5A4-13B3B6E01AB0}"/>
                </a:ext>
              </a:extLst>
            </p:cNvPr>
            <p:cNvSpPr txBox="1">
              <a:spLocks/>
            </p:cNvSpPr>
            <p:nvPr/>
          </p:nvSpPr>
          <p:spPr>
            <a:xfrm>
              <a:off x="215535" y="1781759"/>
              <a:ext cx="1431662" cy="359258"/>
            </a:xfrm>
            <a:prstGeom prst="rect">
              <a:avLst/>
            </a:prstGeom>
          </p:spPr>
          <p:txBody>
            <a:bodyPr lIns="0" tIns="0" rIns="0" bIns="0"/>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60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4572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3pPr>
              <a:lvl4pPr marL="6858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91440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16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896094" rtl="0" eaLnBrk="1" fontAlgn="base" latinLnBrk="0" hangingPunct="1">
                <a:lnSpc>
                  <a:spcPct val="90000"/>
                </a:lnSpc>
                <a:spcBef>
                  <a:spcPct val="0"/>
                </a:spcBef>
                <a:spcAft>
                  <a:spcPts val="588"/>
                </a:spcAft>
                <a:buClrTx/>
                <a:buSzPct val="90000"/>
                <a:buFont typeface="Wingdings" panose="05000000000000000000" pitchFamily="2" charset="2"/>
                <a:buNone/>
                <a:tabLst/>
                <a:defRPr/>
              </a:pPr>
              <a:r>
                <a:rPr kumimoji="0" lang="en-US" sz="2400" b="1" i="0" u="none" strike="noStrike" kern="1200" cap="none" spc="0" normalizeH="0" baseline="0" noProof="0">
                  <a:ln>
                    <a:noFill/>
                  </a:ln>
                  <a:solidFill>
                    <a:srgbClr val="E6E6E6">
                      <a:lumMod val="50000"/>
                    </a:srgbClr>
                  </a:solidFill>
                  <a:effectLst/>
                  <a:uLnTx/>
                  <a:uFillTx/>
                  <a:latin typeface="Segoe UI Semibold" panose="020B0502040204020203" pitchFamily="34" charset="0"/>
                  <a:ea typeface="+mn-ea"/>
                  <a:cs typeface="Segoe UI Semibold" panose="020B0502040204020203" pitchFamily="34" charset="0"/>
                </a:rPr>
                <a:t>Dataverse</a:t>
              </a:r>
            </a:p>
          </p:txBody>
        </p:sp>
      </p:grpSp>
      <p:grpSp>
        <p:nvGrpSpPr>
          <p:cNvPr id="19" name="Group 18">
            <a:extLst>
              <a:ext uri="{FF2B5EF4-FFF2-40B4-BE49-F238E27FC236}">
                <a16:creationId xmlns:a16="http://schemas.microsoft.com/office/drawing/2014/main" id="{868B484C-1BD8-7D00-9DE6-AA6C2B779E3B}"/>
              </a:ext>
            </a:extLst>
          </p:cNvPr>
          <p:cNvGrpSpPr/>
          <p:nvPr/>
        </p:nvGrpSpPr>
        <p:grpSpPr>
          <a:xfrm>
            <a:off x="4495906" y="3642575"/>
            <a:ext cx="7046601" cy="365760"/>
            <a:chOff x="2483181" y="3856559"/>
            <a:chExt cx="7046601" cy="365760"/>
          </a:xfrm>
          <a:solidFill>
            <a:srgbClr val="404144"/>
          </a:solidFill>
        </p:grpSpPr>
        <p:sp>
          <p:nvSpPr>
            <p:cNvPr id="20" name="Rectangle: Rounded Corners 300">
              <a:extLst>
                <a:ext uri="{FF2B5EF4-FFF2-40B4-BE49-F238E27FC236}">
                  <a16:creationId xmlns:a16="http://schemas.microsoft.com/office/drawing/2014/main" id="{09008FEB-6358-EB1E-D20B-18B96C960BC5}"/>
                </a:ext>
              </a:extLst>
            </p:cNvPr>
            <p:cNvSpPr/>
            <p:nvPr/>
          </p:nvSpPr>
          <p:spPr>
            <a:xfrm>
              <a:off x="2483181" y="3856559"/>
              <a:ext cx="7046601" cy="36576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Business Logic</a:t>
              </a:r>
            </a:p>
          </p:txBody>
        </p:sp>
        <p:sp>
          <p:nvSpPr>
            <p:cNvPr id="21" name="TextBox 20">
              <a:extLst>
                <a:ext uri="{FF2B5EF4-FFF2-40B4-BE49-F238E27FC236}">
                  <a16:creationId xmlns:a16="http://schemas.microsoft.com/office/drawing/2014/main" id="{044528FF-7319-9DC8-F4A3-12D757B0CD0F}"/>
                </a:ext>
              </a:extLst>
            </p:cNvPr>
            <p:cNvSpPr txBox="1"/>
            <p:nvPr/>
          </p:nvSpPr>
          <p:spPr>
            <a:xfrm>
              <a:off x="6759723" y="3952213"/>
              <a:ext cx="394335" cy="178772"/>
            </a:xfrm>
            <a:prstGeom prst="roundRect">
              <a:avLst/>
            </a:prstGeom>
            <a:solidFill>
              <a:srgbClr val="5B5B5A"/>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Jobs</a:t>
              </a:r>
            </a:p>
          </p:txBody>
        </p:sp>
        <p:sp>
          <p:nvSpPr>
            <p:cNvPr id="22" name="TextBox 21">
              <a:extLst>
                <a:ext uri="{FF2B5EF4-FFF2-40B4-BE49-F238E27FC236}">
                  <a16:creationId xmlns:a16="http://schemas.microsoft.com/office/drawing/2014/main" id="{4843D0F0-9F21-4CDB-36AF-EE82008D8CAD}"/>
                </a:ext>
              </a:extLst>
            </p:cNvPr>
            <p:cNvSpPr txBox="1"/>
            <p:nvPr/>
          </p:nvSpPr>
          <p:spPr>
            <a:xfrm>
              <a:off x="7178915" y="3948383"/>
              <a:ext cx="596083" cy="178772"/>
            </a:xfrm>
            <a:prstGeom prst="roundRect">
              <a:avLst/>
            </a:prstGeom>
            <a:solidFill>
              <a:srgbClr val="5B5B5A"/>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Plugins</a:t>
              </a:r>
            </a:p>
          </p:txBody>
        </p:sp>
        <p:sp>
          <p:nvSpPr>
            <p:cNvPr id="23" name="TextBox 22">
              <a:extLst>
                <a:ext uri="{FF2B5EF4-FFF2-40B4-BE49-F238E27FC236}">
                  <a16:creationId xmlns:a16="http://schemas.microsoft.com/office/drawing/2014/main" id="{46DC7FA4-4ED2-AA91-53DD-B08B05FD2061}"/>
                </a:ext>
              </a:extLst>
            </p:cNvPr>
            <p:cNvSpPr txBox="1"/>
            <p:nvPr/>
          </p:nvSpPr>
          <p:spPr>
            <a:xfrm>
              <a:off x="7793505" y="3949913"/>
              <a:ext cx="989244" cy="178772"/>
            </a:xfrm>
            <a:prstGeom prst="roundRect">
              <a:avLst/>
            </a:prstGeom>
            <a:solidFill>
              <a:srgbClr val="5B5B5A"/>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Business Rules</a:t>
              </a:r>
            </a:p>
          </p:txBody>
        </p:sp>
        <p:sp>
          <p:nvSpPr>
            <p:cNvPr id="24" name="TextBox 23">
              <a:extLst>
                <a:ext uri="{FF2B5EF4-FFF2-40B4-BE49-F238E27FC236}">
                  <a16:creationId xmlns:a16="http://schemas.microsoft.com/office/drawing/2014/main" id="{E1913E2B-A740-32A8-C2FA-880EB1C9B9FA}"/>
                </a:ext>
              </a:extLst>
            </p:cNvPr>
            <p:cNvSpPr txBox="1"/>
            <p:nvPr/>
          </p:nvSpPr>
          <p:spPr>
            <a:xfrm>
              <a:off x="8807606" y="3948383"/>
              <a:ext cx="659288" cy="178772"/>
            </a:xfrm>
            <a:prstGeom prst="roundRect">
              <a:avLst/>
            </a:prstGeom>
            <a:solidFill>
              <a:srgbClr val="5B5B5A"/>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Power </a:t>
              </a:r>
              <a:r>
                <a:rPr kumimoji="0" lang="en-US" sz="1050" b="0" i="0" u="none" strike="noStrike" kern="1200" cap="none" spc="0" normalizeH="0" baseline="0" noProof="0" err="1">
                  <a:ln>
                    <a:noFill/>
                  </a:ln>
                  <a:solidFill>
                    <a:srgbClr val="FFFFFF"/>
                  </a:solidFill>
                  <a:effectLst/>
                  <a:uLnTx/>
                  <a:uFillTx/>
                  <a:latin typeface="Segoe UI"/>
                  <a:ea typeface="+mn-ea"/>
                  <a:cs typeface="+mn-cs"/>
                </a:rPr>
                <a:t>Fx</a:t>
              </a:r>
              <a:endParaRPr kumimoji="0" lang="en-US" sz="105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5" name="Rectangle: Rounded Corners 10">
            <a:extLst>
              <a:ext uri="{FF2B5EF4-FFF2-40B4-BE49-F238E27FC236}">
                <a16:creationId xmlns:a16="http://schemas.microsoft.com/office/drawing/2014/main" id="{174ED4D3-D353-4EAB-8A01-38364A282BCB}"/>
              </a:ext>
            </a:extLst>
          </p:cNvPr>
          <p:cNvSpPr/>
          <p:nvPr/>
        </p:nvSpPr>
        <p:spPr>
          <a:xfrm>
            <a:off x="4494891" y="4128591"/>
            <a:ext cx="7046601" cy="365760"/>
          </a:xfrm>
          <a:prstGeom prst="rect">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Intelligence + Analytics</a:t>
            </a:r>
          </a:p>
        </p:txBody>
      </p:sp>
      <p:sp>
        <p:nvSpPr>
          <p:cNvPr id="26" name="TextBox 25">
            <a:extLst>
              <a:ext uri="{FF2B5EF4-FFF2-40B4-BE49-F238E27FC236}">
                <a16:creationId xmlns:a16="http://schemas.microsoft.com/office/drawing/2014/main" id="{B71997B5-5A25-3B89-FF40-D6C1A52DC875}"/>
              </a:ext>
            </a:extLst>
          </p:cNvPr>
          <p:cNvSpPr txBox="1"/>
          <p:nvPr/>
        </p:nvSpPr>
        <p:spPr>
          <a:xfrm>
            <a:off x="4494891" y="4613737"/>
            <a:ext cx="7046601" cy="365759"/>
          </a:xfrm>
          <a:prstGeom prst="roundRect">
            <a:avLst/>
          </a:prstGeom>
          <a:solidFill>
            <a:srgbClr val="404144"/>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Integration</a:t>
            </a:r>
          </a:p>
        </p:txBody>
      </p:sp>
      <p:sp>
        <p:nvSpPr>
          <p:cNvPr id="27" name="TextBox 26">
            <a:extLst>
              <a:ext uri="{FF2B5EF4-FFF2-40B4-BE49-F238E27FC236}">
                <a16:creationId xmlns:a16="http://schemas.microsoft.com/office/drawing/2014/main" id="{97ED0D82-49EF-5188-BE9C-EB245D2509AA}"/>
              </a:ext>
            </a:extLst>
          </p:cNvPr>
          <p:cNvSpPr txBox="1"/>
          <p:nvPr/>
        </p:nvSpPr>
        <p:spPr>
          <a:xfrm>
            <a:off x="4489283" y="5082384"/>
            <a:ext cx="7052209" cy="365759"/>
          </a:xfrm>
          <a:prstGeom prst="rect">
            <a:avLst/>
          </a:prstGeom>
          <a:solidFill>
            <a:srgbClr val="404144"/>
          </a:solid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App + Data Lifecycle</a:t>
            </a:r>
          </a:p>
        </p:txBody>
      </p:sp>
      <p:sp>
        <p:nvSpPr>
          <p:cNvPr id="30" name="Rectangle: Rounded Corners 26">
            <a:extLst>
              <a:ext uri="{FF2B5EF4-FFF2-40B4-BE49-F238E27FC236}">
                <a16:creationId xmlns:a16="http://schemas.microsoft.com/office/drawing/2014/main" id="{2E000C74-7B6F-D155-8C71-9E4EDADCB8E8}"/>
              </a:ext>
            </a:extLst>
          </p:cNvPr>
          <p:cNvSpPr/>
          <p:nvPr/>
        </p:nvSpPr>
        <p:spPr>
          <a:xfrm>
            <a:off x="4489283" y="5584029"/>
            <a:ext cx="7052209" cy="365760"/>
          </a:xfrm>
          <a:prstGeom prst="rect">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1" name="TextBox 30">
            <a:extLst>
              <a:ext uri="{FF2B5EF4-FFF2-40B4-BE49-F238E27FC236}">
                <a16:creationId xmlns:a16="http://schemas.microsoft.com/office/drawing/2014/main" id="{34375AFA-3EFD-6A74-E46E-1D522B0F5B1F}"/>
              </a:ext>
            </a:extLst>
          </p:cNvPr>
          <p:cNvSpPr txBox="1"/>
          <p:nvPr/>
        </p:nvSpPr>
        <p:spPr>
          <a:xfrm>
            <a:off x="4489283" y="5584029"/>
            <a:ext cx="1555917"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Data Storage</a:t>
            </a:r>
          </a:p>
        </p:txBody>
      </p:sp>
      <p:sp>
        <p:nvSpPr>
          <p:cNvPr id="33" name="Rectangle: Rounded Corners 15">
            <a:extLst>
              <a:ext uri="{FF2B5EF4-FFF2-40B4-BE49-F238E27FC236}">
                <a16:creationId xmlns:a16="http://schemas.microsoft.com/office/drawing/2014/main" id="{5340E0EC-4C72-09E5-8A77-1D9255726739}"/>
              </a:ext>
            </a:extLst>
          </p:cNvPr>
          <p:cNvSpPr/>
          <p:nvPr/>
        </p:nvSpPr>
        <p:spPr>
          <a:xfrm>
            <a:off x="4489283" y="6069174"/>
            <a:ext cx="7052209" cy="365760"/>
          </a:xfrm>
          <a:prstGeom prst="rect">
            <a:avLst/>
          </a:prstGeom>
          <a:solidFill>
            <a:srgbClr val="3F3F3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34" name="TextBox 33">
            <a:extLst>
              <a:ext uri="{FF2B5EF4-FFF2-40B4-BE49-F238E27FC236}">
                <a16:creationId xmlns:a16="http://schemas.microsoft.com/office/drawing/2014/main" id="{B3A27470-3AA1-8ADE-61DC-7AA6CAA2687A}"/>
              </a:ext>
            </a:extLst>
          </p:cNvPr>
          <p:cNvSpPr txBox="1"/>
          <p:nvPr/>
        </p:nvSpPr>
        <p:spPr>
          <a:xfrm>
            <a:off x="4518146" y="6069175"/>
            <a:ext cx="1862919" cy="365759"/>
          </a:xfrm>
          <a:prstGeom prst="rect">
            <a:avLst/>
          </a:prstGeom>
          <a:noFill/>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Security + Governance</a:t>
            </a:r>
          </a:p>
        </p:txBody>
      </p:sp>
      <p:sp>
        <p:nvSpPr>
          <p:cNvPr id="35" name="TextBox 34">
            <a:extLst>
              <a:ext uri="{FF2B5EF4-FFF2-40B4-BE49-F238E27FC236}">
                <a16:creationId xmlns:a16="http://schemas.microsoft.com/office/drawing/2014/main" id="{8490A85D-B368-246F-74FD-81361181E09B}"/>
              </a:ext>
            </a:extLst>
          </p:cNvPr>
          <p:cNvSpPr txBox="1"/>
          <p:nvPr/>
        </p:nvSpPr>
        <p:spPr>
          <a:xfrm>
            <a:off x="7137807" y="4215884"/>
            <a:ext cx="834729"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Synapse Link</a:t>
            </a:r>
          </a:p>
        </p:txBody>
      </p:sp>
      <p:sp>
        <p:nvSpPr>
          <p:cNvPr id="36" name="TextBox 35">
            <a:extLst>
              <a:ext uri="{FF2B5EF4-FFF2-40B4-BE49-F238E27FC236}">
                <a16:creationId xmlns:a16="http://schemas.microsoft.com/office/drawing/2014/main" id="{1BA477CC-C074-D588-5B2B-B12FCCA0FAA7}"/>
              </a:ext>
            </a:extLst>
          </p:cNvPr>
          <p:cNvSpPr txBox="1"/>
          <p:nvPr/>
        </p:nvSpPr>
        <p:spPr>
          <a:xfrm>
            <a:off x="7995118" y="4215884"/>
            <a:ext cx="655372"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Reporting</a:t>
            </a:r>
          </a:p>
        </p:txBody>
      </p:sp>
      <p:sp>
        <p:nvSpPr>
          <p:cNvPr id="37" name="TextBox 36">
            <a:extLst>
              <a:ext uri="{FF2B5EF4-FFF2-40B4-BE49-F238E27FC236}">
                <a16:creationId xmlns:a16="http://schemas.microsoft.com/office/drawing/2014/main" id="{6C271CC7-AEB6-BB8F-2BD2-ABD170333E83}"/>
              </a:ext>
            </a:extLst>
          </p:cNvPr>
          <p:cNvSpPr txBox="1"/>
          <p:nvPr/>
        </p:nvSpPr>
        <p:spPr>
          <a:xfrm>
            <a:off x="8673072" y="4215884"/>
            <a:ext cx="1345412"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Duplicate Detection</a:t>
            </a:r>
          </a:p>
        </p:txBody>
      </p:sp>
      <p:sp>
        <p:nvSpPr>
          <p:cNvPr id="38" name="TextBox 37">
            <a:extLst>
              <a:ext uri="{FF2B5EF4-FFF2-40B4-BE49-F238E27FC236}">
                <a16:creationId xmlns:a16="http://schemas.microsoft.com/office/drawing/2014/main" id="{307168F9-28A6-755A-4403-6B3C62C0E03F}"/>
              </a:ext>
            </a:extLst>
          </p:cNvPr>
          <p:cNvSpPr txBox="1"/>
          <p:nvPr/>
        </p:nvSpPr>
        <p:spPr>
          <a:xfrm>
            <a:off x="10041066" y="4219004"/>
            <a:ext cx="902537"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Business Q&amp;A</a:t>
            </a:r>
          </a:p>
        </p:txBody>
      </p:sp>
      <p:sp>
        <p:nvSpPr>
          <p:cNvPr id="39" name="TextBox 38">
            <a:extLst>
              <a:ext uri="{FF2B5EF4-FFF2-40B4-BE49-F238E27FC236}">
                <a16:creationId xmlns:a16="http://schemas.microsoft.com/office/drawing/2014/main" id="{CD24DE33-3BA3-94CF-61A0-AA53B92B8073}"/>
              </a:ext>
            </a:extLst>
          </p:cNvPr>
          <p:cNvSpPr txBox="1"/>
          <p:nvPr/>
        </p:nvSpPr>
        <p:spPr>
          <a:xfrm>
            <a:off x="10966185" y="4215884"/>
            <a:ext cx="510101"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Rollups</a:t>
            </a:r>
          </a:p>
        </p:txBody>
      </p:sp>
      <p:sp>
        <p:nvSpPr>
          <p:cNvPr id="40" name="TextBox 39">
            <a:extLst>
              <a:ext uri="{FF2B5EF4-FFF2-40B4-BE49-F238E27FC236}">
                <a16:creationId xmlns:a16="http://schemas.microsoft.com/office/drawing/2014/main" id="{88FB951F-1460-B8DF-D11B-0B0CB13E4A55}"/>
              </a:ext>
            </a:extLst>
          </p:cNvPr>
          <p:cNvSpPr txBox="1"/>
          <p:nvPr/>
        </p:nvSpPr>
        <p:spPr>
          <a:xfrm>
            <a:off x="9092789" y="4713791"/>
            <a:ext cx="960422"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Business Events</a:t>
            </a:r>
          </a:p>
        </p:txBody>
      </p:sp>
      <p:sp>
        <p:nvSpPr>
          <p:cNvPr id="41" name="TextBox 40">
            <a:extLst>
              <a:ext uri="{FF2B5EF4-FFF2-40B4-BE49-F238E27FC236}">
                <a16:creationId xmlns:a16="http://schemas.microsoft.com/office/drawing/2014/main" id="{9CCC5AC0-FA63-FE6C-8281-351B66A5C4E7}"/>
              </a:ext>
            </a:extLst>
          </p:cNvPr>
          <p:cNvSpPr txBox="1"/>
          <p:nvPr/>
        </p:nvSpPr>
        <p:spPr>
          <a:xfrm>
            <a:off x="10070933" y="4713791"/>
            <a:ext cx="749398"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M365 Loops</a:t>
            </a:r>
          </a:p>
        </p:txBody>
      </p:sp>
      <p:sp>
        <p:nvSpPr>
          <p:cNvPr id="42" name="TextBox 41">
            <a:extLst>
              <a:ext uri="{FF2B5EF4-FFF2-40B4-BE49-F238E27FC236}">
                <a16:creationId xmlns:a16="http://schemas.microsoft.com/office/drawing/2014/main" id="{A4DC00DB-36DE-40B1-FC56-B93B3B114572}"/>
              </a:ext>
            </a:extLst>
          </p:cNvPr>
          <p:cNvSpPr txBox="1"/>
          <p:nvPr/>
        </p:nvSpPr>
        <p:spPr>
          <a:xfrm>
            <a:off x="10838053" y="4705316"/>
            <a:ext cx="638231"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Dataflows</a:t>
            </a:r>
          </a:p>
        </p:txBody>
      </p:sp>
      <p:sp>
        <p:nvSpPr>
          <p:cNvPr id="43" name="TextBox 42">
            <a:extLst>
              <a:ext uri="{FF2B5EF4-FFF2-40B4-BE49-F238E27FC236}">
                <a16:creationId xmlns:a16="http://schemas.microsoft.com/office/drawing/2014/main" id="{B712DBE0-F892-83D1-AF4E-796387D5DA41}"/>
              </a:ext>
            </a:extLst>
          </p:cNvPr>
          <p:cNvSpPr txBox="1"/>
          <p:nvPr/>
        </p:nvSpPr>
        <p:spPr>
          <a:xfrm>
            <a:off x="8748672" y="5169476"/>
            <a:ext cx="1194211"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Retention Policies</a:t>
            </a:r>
          </a:p>
        </p:txBody>
      </p:sp>
      <p:sp>
        <p:nvSpPr>
          <p:cNvPr id="44" name="TextBox 43">
            <a:extLst>
              <a:ext uri="{FF2B5EF4-FFF2-40B4-BE49-F238E27FC236}">
                <a16:creationId xmlns:a16="http://schemas.microsoft.com/office/drawing/2014/main" id="{36068995-6813-9083-D0BF-20DF0ED7A02B}"/>
              </a:ext>
            </a:extLst>
          </p:cNvPr>
          <p:cNvSpPr txBox="1"/>
          <p:nvPr/>
        </p:nvSpPr>
        <p:spPr>
          <a:xfrm>
            <a:off x="9972704" y="5162965"/>
            <a:ext cx="945855"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Azure DevOps</a:t>
            </a:r>
          </a:p>
        </p:txBody>
      </p:sp>
      <p:sp>
        <p:nvSpPr>
          <p:cNvPr id="45" name="TextBox 44">
            <a:extLst>
              <a:ext uri="{FF2B5EF4-FFF2-40B4-BE49-F238E27FC236}">
                <a16:creationId xmlns:a16="http://schemas.microsoft.com/office/drawing/2014/main" id="{95FBF6E7-7B67-B9B3-938C-9FBF283FC7B5}"/>
              </a:ext>
            </a:extLst>
          </p:cNvPr>
          <p:cNvSpPr txBox="1"/>
          <p:nvPr/>
        </p:nvSpPr>
        <p:spPr>
          <a:xfrm>
            <a:off x="10944933" y="5161866"/>
            <a:ext cx="531351"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GitHub</a:t>
            </a:r>
          </a:p>
        </p:txBody>
      </p:sp>
      <p:sp>
        <p:nvSpPr>
          <p:cNvPr id="53" name="TextBox 52">
            <a:extLst>
              <a:ext uri="{FF2B5EF4-FFF2-40B4-BE49-F238E27FC236}">
                <a16:creationId xmlns:a16="http://schemas.microsoft.com/office/drawing/2014/main" id="{AA76CB42-1161-AC7B-3104-BE1AFC2DDB92}"/>
              </a:ext>
            </a:extLst>
          </p:cNvPr>
          <p:cNvSpPr txBox="1"/>
          <p:nvPr/>
        </p:nvSpPr>
        <p:spPr>
          <a:xfrm>
            <a:off x="6778867" y="5677522"/>
            <a:ext cx="810778"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Files &amp; Blobs</a:t>
            </a:r>
          </a:p>
        </p:txBody>
      </p:sp>
      <p:sp>
        <p:nvSpPr>
          <p:cNvPr id="54" name="TextBox 53">
            <a:extLst>
              <a:ext uri="{FF2B5EF4-FFF2-40B4-BE49-F238E27FC236}">
                <a16:creationId xmlns:a16="http://schemas.microsoft.com/office/drawing/2014/main" id="{B7A5698A-F6C1-BA7D-A207-0A1D1C3D99A8}"/>
              </a:ext>
            </a:extLst>
          </p:cNvPr>
          <p:cNvSpPr txBox="1"/>
          <p:nvPr/>
        </p:nvSpPr>
        <p:spPr>
          <a:xfrm>
            <a:off x="7612121" y="5677522"/>
            <a:ext cx="607760"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Relational</a:t>
            </a:r>
          </a:p>
        </p:txBody>
      </p:sp>
      <p:sp>
        <p:nvSpPr>
          <p:cNvPr id="55" name="TextBox 54">
            <a:extLst>
              <a:ext uri="{FF2B5EF4-FFF2-40B4-BE49-F238E27FC236}">
                <a16:creationId xmlns:a16="http://schemas.microsoft.com/office/drawing/2014/main" id="{C60D5F0A-7B89-F924-6FBE-ADF083442BE8}"/>
              </a:ext>
            </a:extLst>
          </p:cNvPr>
          <p:cNvSpPr txBox="1"/>
          <p:nvPr/>
        </p:nvSpPr>
        <p:spPr>
          <a:xfrm>
            <a:off x="8242327" y="5677522"/>
            <a:ext cx="975581"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Semi Structured</a:t>
            </a:r>
          </a:p>
        </p:txBody>
      </p:sp>
      <p:sp>
        <p:nvSpPr>
          <p:cNvPr id="56" name="TextBox 55">
            <a:extLst>
              <a:ext uri="{FF2B5EF4-FFF2-40B4-BE49-F238E27FC236}">
                <a16:creationId xmlns:a16="http://schemas.microsoft.com/office/drawing/2014/main" id="{69D0DEF5-B589-EA40-CE55-09029C536613}"/>
              </a:ext>
            </a:extLst>
          </p:cNvPr>
          <p:cNvSpPr txBox="1"/>
          <p:nvPr/>
        </p:nvSpPr>
        <p:spPr>
          <a:xfrm>
            <a:off x="9240354" y="5679311"/>
            <a:ext cx="419985"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Logs</a:t>
            </a:r>
          </a:p>
        </p:txBody>
      </p:sp>
      <p:sp>
        <p:nvSpPr>
          <p:cNvPr id="57" name="TextBox 56">
            <a:extLst>
              <a:ext uri="{FF2B5EF4-FFF2-40B4-BE49-F238E27FC236}">
                <a16:creationId xmlns:a16="http://schemas.microsoft.com/office/drawing/2014/main" id="{A8F51CB4-2E69-C21C-C1E6-BC3D2D5DDCF1}"/>
              </a:ext>
            </a:extLst>
          </p:cNvPr>
          <p:cNvSpPr txBox="1"/>
          <p:nvPr/>
        </p:nvSpPr>
        <p:spPr>
          <a:xfrm>
            <a:off x="9682785" y="5684990"/>
            <a:ext cx="1019818"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Search Indexes</a:t>
            </a:r>
          </a:p>
        </p:txBody>
      </p:sp>
      <p:sp>
        <p:nvSpPr>
          <p:cNvPr id="58" name="TextBox 57">
            <a:extLst>
              <a:ext uri="{FF2B5EF4-FFF2-40B4-BE49-F238E27FC236}">
                <a16:creationId xmlns:a16="http://schemas.microsoft.com/office/drawing/2014/main" id="{6C8B02C5-590C-43EC-9975-F2FD2844576A}"/>
              </a:ext>
            </a:extLst>
          </p:cNvPr>
          <p:cNvSpPr txBox="1"/>
          <p:nvPr/>
        </p:nvSpPr>
        <p:spPr>
          <a:xfrm>
            <a:off x="10725049" y="5685588"/>
            <a:ext cx="750246"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Connectors</a:t>
            </a:r>
          </a:p>
        </p:txBody>
      </p:sp>
      <p:sp>
        <p:nvSpPr>
          <p:cNvPr id="59" name="TextBox 58">
            <a:extLst>
              <a:ext uri="{FF2B5EF4-FFF2-40B4-BE49-F238E27FC236}">
                <a16:creationId xmlns:a16="http://schemas.microsoft.com/office/drawing/2014/main" id="{99D88950-3A45-03EE-6E9E-3EEC013AB989}"/>
              </a:ext>
            </a:extLst>
          </p:cNvPr>
          <p:cNvSpPr txBox="1"/>
          <p:nvPr/>
        </p:nvSpPr>
        <p:spPr>
          <a:xfrm>
            <a:off x="6531163" y="6162668"/>
            <a:ext cx="916042"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Authentication</a:t>
            </a:r>
          </a:p>
        </p:txBody>
      </p:sp>
      <p:sp>
        <p:nvSpPr>
          <p:cNvPr id="60" name="TextBox 59">
            <a:extLst>
              <a:ext uri="{FF2B5EF4-FFF2-40B4-BE49-F238E27FC236}">
                <a16:creationId xmlns:a16="http://schemas.microsoft.com/office/drawing/2014/main" id="{96B2D316-6592-4BC9-FD4D-000224B4AFA7}"/>
              </a:ext>
            </a:extLst>
          </p:cNvPr>
          <p:cNvSpPr txBox="1"/>
          <p:nvPr/>
        </p:nvSpPr>
        <p:spPr>
          <a:xfrm>
            <a:off x="7473114" y="6166777"/>
            <a:ext cx="829124"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Authorization</a:t>
            </a:r>
          </a:p>
        </p:txBody>
      </p:sp>
      <p:sp>
        <p:nvSpPr>
          <p:cNvPr id="61" name="TextBox 60">
            <a:extLst>
              <a:ext uri="{FF2B5EF4-FFF2-40B4-BE49-F238E27FC236}">
                <a16:creationId xmlns:a16="http://schemas.microsoft.com/office/drawing/2014/main" id="{58F65DB8-65CF-7C8D-E50F-2D7219257A90}"/>
              </a:ext>
            </a:extLst>
          </p:cNvPr>
          <p:cNvSpPr txBox="1"/>
          <p:nvPr/>
        </p:nvSpPr>
        <p:spPr>
          <a:xfrm>
            <a:off x="8328147" y="6166777"/>
            <a:ext cx="367251"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RBAC</a:t>
            </a:r>
          </a:p>
        </p:txBody>
      </p:sp>
      <p:sp>
        <p:nvSpPr>
          <p:cNvPr id="62" name="TextBox 61">
            <a:extLst>
              <a:ext uri="{FF2B5EF4-FFF2-40B4-BE49-F238E27FC236}">
                <a16:creationId xmlns:a16="http://schemas.microsoft.com/office/drawing/2014/main" id="{BC7258D4-E41F-A13E-3053-D4C9BF23D45F}"/>
              </a:ext>
            </a:extLst>
          </p:cNvPr>
          <p:cNvSpPr txBox="1"/>
          <p:nvPr/>
        </p:nvSpPr>
        <p:spPr>
          <a:xfrm>
            <a:off x="8721307" y="6166777"/>
            <a:ext cx="545394"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Auditing</a:t>
            </a:r>
          </a:p>
        </p:txBody>
      </p:sp>
      <p:sp>
        <p:nvSpPr>
          <p:cNvPr id="63" name="TextBox 62">
            <a:extLst>
              <a:ext uri="{FF2B5EF4-FFF2-40B4-BE49-F238E27FC236}">
                <a16:creationId xmlns:a16="http://schemas.microsoft.com/office/drawing/2014/main" id="{02B949AC-60D6-340B-E002-678B43A875CF}"/>
              </a:ext>
            </a:extLst>
          </p:cNvPr>
          <p:cNvSpPr txBox="1"/>
          <p:nvPr/>
        </p:nvSpPr>
        <p:spPr>
          <a:xfrm>
            <a:off x="9288941" y="6166777"/>
            <a:ext cx="1459086"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Customer Managed Key</a:t>
            </a:r>
          </a:p>
        </p:txBody>
      </p:sp>
      <p:sp>
        <p:nvSpPr>
          <p:cNvPr id="64" name="TextBox 63">
            <a:extLst>
              <a:ext uri="{FF2B5EF4-FFF2-40B4-BE49-F238E27FC236}">
                <a16:creationId xmlns:a16="http://schemas.microsoft.com/office/drawing/2014/main" id="{0460E874-9F3C-4061-14CD-D686FAB879A2}"/>
              </a:ext>
            </a:extLst>
          </p:cNvPr>
          <p:cNvSpPr txBox="1"/>
          <p:nvPr/>
        </p:nvSpPr>
        <p:spPr>
          <a:xfrm>
            <a:off x="10773936" y="6166777"/>
            <a:ext cx="700096" cy="178772"/>
          </a:xfrm>
          <a:prstGeom prst="roundRect">
            <a:avLst/>
          </a:prstGeom>
          <a:solidFill>
            <a:srgbClr val="5B5B5A"/>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mn-ea"/>
                <a:cs typeface="+mn-cs"/>
              </a:rPr>
              <a:t>Private Link</a:t>
            </a:r>
          </a:p>
        </p:txBody>
      </p:sp>
      <p:pic>
        <p:nvPicPr>
          <p:cNvPr id="1026" name="Picture 2">
            <a:extLst>
              <a:ext uri="{FF2B5EF4-FFF2-40B4-BE49-F238E27FC236}">
                <a16:creationId xmlns:a16="http://schemas.microsoft.com/office/drawing/2014/main" id="{A3C10BE2-EE95-B682-DB1B-06F51B5EAFE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7518" y="2001281"/>
            <a:ext cx="384890" cy="6752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231">
            <a:extLst>
              <a:ext uri="{FF2B5EF4-FFF2-40B4-BE49-F238E27FC236}">
                <a16:creationId xmlns:a16="http://schemas.microsoft.com/office/drawing/2014/main" id="{14DC10E5-267B-35D3-84ED-41A579F918DB}"/>
              </a:ext>
            </a:extLst>
          </p:cNvPr>
          <p:cNvSpPr/>
          <p:nvPr/>
        </p:nvSpPr>
        <p:spPr>
          <a:xfrm>
            <a:off x="306655" y="2866919"/>
            <a:ext cx="1700680" cy="313825"/>
          </a:xfrm>
          <a:prstGeom prst="rect">
            <a:avLst/>
          </a:prstGeom>
        </p:spPr>
        <p:txBody>
          <a:bodyPr wrap="square" lIns="0" tIns="0" rIns="0" bIns="0">
            <a:noAutofit/>
          </a:bodyPr>
          <a:lstStyle/>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Dynamics 365</a:t>
            </a:r>
          </a:p>
          <a:p>
            <a:pPr marL="0" marR="0" lvl="0" indent="0" algn="ctr" defTabSz="861251"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rPr>
              <a:t>Intelligent Business Apps</a:t>
            </a:r>
          </a:p>
          <a:p>
            <a:pPr marL="0" marR="0" lvl="0" indent="0" algn="ctr" defTabSz="86125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lumMod val="95000"/>
                </a:prstClr>
              </a:solidFill>
              <a:effectLst/>
              <a:uLnTx/>
              <a:uFillTx/>
              <a:latin typeface="Segoe UI"/>
              <a:ea typeface="+mn-ea"/>
              <a:cs typeface="Segoe UI Semibold" panose="020B0702040204020203" pitchFamily="34" charset="0"/>
            </a:endParaRPr>
          </a:p>
        </p:txBody>
      </p:sp>
      <p:sp>
        <p:nvSpPr>
          <p:cNvPr id="28" name="Rectangle: Rounded Corners 27">
            <a:extLst>
              <a:ext uri="{FF2B5EF4-FFF2-40B4-BE49-F238E27FC236}">
                <a16:creationId xmlns:a16="http://schemas.microsoft.com/office/drawing/2014/main" id="{A774724B-3315-EBBA-AD43-A257BEC93E30}"/>
              </a:ext>
            </a:extLst>
          </p:cNvPr>
          <p:cNvSpPr/>
          <p:nvPr/>
        </p:nvSpPr>
        <p:spPr bwMode="auto">
          <a:xfrm>
            <a:off x="611122" y="3479492"/>
            <a:ext cx="11341747" cy="3084195"/>
          </a:xfrm>
          <a:prstGeom prst="roundRect">
            <a:avLst>
              <a:gd name="adj" fmla="val 9993"/>
            </a:avLst>
          </a:prstGeom>
          <a:no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6425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5200"/>
                                  </p:stCondLst>
                                  <p:childTnLst>
                                    <p:set>
                                      <p:cBhvr>
                                        <p:cTn id="6" dur="1" fill="hold">
                                          <p:stCondLst>
                                            <p:cond delay="0"/>
                                          </p:stCondLst>
                                        </p:cTn>
                                        <p:tgtEl>
                                          <p:spTgt spid="28"/>
                                        </p:tgtEl>
                                        <p:attrNameLst>
                                          <p:attrName>style.visibility</p:attrName>
                                        </p:attrNameLst>
                                      </p:cBhvr>
                                      <p:to>
                                        <p:strVal val="visible"/>
                                      </p:to>
                                    </p:set>
                                    <p:animEffect transition="in" filter="wheel(1)">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4F3C954F-4460-6088-A177-DE3C9A1CF091}"/>
              </a:ext>
              <a:ext uri="{C183D7F6-B498-43B3-948B-1728B52AA6E4}">
                <adec:decorative xmlns:adec="http://schemas.microsoft.com/office/drawing/2017/decorative" val="1"/>
              </a:ext>
            </a:extLst>
          </p:cNvPr>
          <p:cNvSpPr txBox="1">
            <a:spLocks/>
          </p:cNvSpPr>
          <p:nvPr/>
        </p:nvSpPr>
        <p:spPr>
          <a:xfrm>
            <a:off x="593163" y="3437323"/>
            <a:ext cx="2942902" cy="2034138"/>
          </a:xfrm>
          <a:prstGeom prst="rect">
            <a:avLst/>
          </a:prstGeom>
        </p:spPr>
        <p:txBody>
          <a:bodyPr wrap="square" lIns="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One-click export of Dataverse data into Synapse</a:t>
            </a: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for analytics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Continuous replication of standard and custom tables to Azure Synapse Analytics ​</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Now supports F&amp;O Tables &amp; Entities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br>
              <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16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58" name="Oval 5">
            <a:extLst>
              <a:ext uri="{FF2B5EF4-FFF2-40B4-BE49-F238E27FC236}">
                <a16:creationId xmlns:a16="http://schemas.microsoft.com/office/drawing/2014/main" id="{AF745251-F4D1-336B-F44E-DB9FE107BE72}"/>
              </a:ext>
              <a:ext uri="{C183D7F6-B498-43B3-948B-1728B52AA6E4}">
                <adec:decorative xmlns:adec="http://schemas.microsoft.com/office/drawing/2017/decorative" val="1"/>
              </a:ext>
            </a:extLst>
          </p:cNvPr>
          <p:cNvSpPr>
            <a:spLocks noChangeArrowheads="1"/>
          </p:cNvSpPr>
          <p:nvPr/>
        </p:nvSpPr>
        <p:spPr bwMode="auto">
          <a:xfrm>
            <a:off x="6870179" y="3307888"/>
            <a:ext cx="105235" cy="105673"/>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nvGrpSpPr>
          <p:cNvPr id="59" name="Group 58">
            <a:extLst>
              <a:ext uri="{FF2B5EF4-FFF2-40B4-BE49-F238E27FC236}">
                <a16:creationId xmlns:a16="http://schemas.microsoft.com/office/drawing/2014/main" id="{816B1346-1246-D410-84BD-84EFABF79BA6}"/>
              </a:ext>
              <a:ext uri="{C183D7F6-B498-43B3-948B-1728B52AA6E4}">
                <adec:decorative xmlns:adec="http://schemas.microsoft.com/office/drawing/2017/decorative" val="1"/>
              </a:ext>
            </a:extLst>
          </p:cNvPr>
          <p:cNvGrpSpPr/>
          <p:nvPr/>
        </p:nvGrpSpPr>
        <p:grpSpPr>
          <a:xfrm>
            <a:off x="6167227" y="2768813"/>
            <a:ext cx="1498914" cy="1554488"/>
            <a:chOff x="5268597" y="2977919"/>
            <a:chExt cx="1498914" cy="1554488"/>
          </a:xfrm>
        </p:grpSpPr>
        <p:sp>
          <p:nvSpPr>
            <p:cNvPr id="60" name="Oval 59">
              <a:extLst>
                <a:ext uri="{FF2B5EF4-FFF2-40B4-BE49-F238E27FC236}">
                  <a16:creationId xmlns:a16="http://schemas.microsoft.com/office/drawing/2014/main" id="{E4D7AF52-6AD6-F088-31F9-0F24B7DAC423}"/>
                </a:ext>
              </a:extLst>
            </p:cNvPr>
            <p:cNvSpPr/>
            <p:nvPr/>
          </p:nvSpPr>
          <p:spPr bwMode="auto">
            <a:xfrm>
              <a:off x="5268597" y="2977919"/>
              <a:ext cx="1498914" cy="1498914"/>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1" name="TextBox 60">
              <a:extLst>
                <a:ext uri="{FF2B5EF4-FFF2-40B4-BE49-F238E27FC236}">
                  <a16:creationId xmlns:a16="http://schemas.microsoft.com/office/drawing/2014/main" id="{7617C469-6D17-5AE9-4CA9-6D15C81A6FB2}"/>
                </a:ext>
              </a:extLst>
            </p:cNvPr>
            <p:cNvSpPr txBox="1"/>
            <p:nvPr/>
          </p:nvSpPr>
          <p:spPr>
            <a:xfrm>
              <a:off x="5270859" y="3959943"/>
              <a:ext cx="1494391"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Semibold"/>
                  <a:ea typeface="+mn-ea"/>
                  <a:cs typeface="+mn-cs"/>
                </a:rPr>
                <a:t>Dataverse</a:t>
              </a:r>
            </a:p>
          </p:txBody>
        </p:sp>
        <p:pic>
          <p:nvPicPr>
            <p:cNvPr id="62" name="Graphic 61">
              <a:extLst>
                <a:ext uri="{FF2B5EF4-FFF2-40B4-BE49-F238E27FC236}">
                  <a16:creationId xmlns:a16="http://schemas.microsoft.com/office/drawing/2014/main" id="{A15D19BC-8A46-7D8B-6DCF-F18D74CA5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02418" y="3133665"/>
              <a:ext cx="831273" cy="831273"/>
            </a:xfrm>
            <a:prstGeom prst="rect">
              <a:avLst/>
            </a:prstGeom>
          </p:spPr>
        </p:pic>
      </p:grpSp>
      <p:grpSp>
        <p:nvGrpSpPr>
          <p:cNvPr id="63" name="Synaptic conection">
            <a:extLst>
              <a:ext uri="{FF2B5EF4-FFF2-40B4-BE49-F238E27FC236}">
                <a16:creationId xmlns:a16="http://schemas.microsoft.com/office/drawing/2014/main" id="{751C9269-EE47-1FDC-DA91-0BEE56DE2959}"/>
              </a:ext>
              <a:ext uri="{C183D7F6-B498-43B3-948B-1728B52AA6E4}">
                <adec:decorative xmlns:adec="http://schemas.microsoft.com/office/drawing/2017/decorative" val="1"/>
              </a:ext>
            </a:extLst>
          </p:cNvPr>
          <p:cNvGrpSpPr>
            <a:grpSpLocks noChangeAspect="1"/>
          </p:cNvGrpSpPr>
          <p:nvPr/>
        </p:nvGrpSpPr>
        <p:grpSpPr bwMode="auto">
          <a:xfrm>
            <a:off x="7473235" y="3051614"/>
            <a:ext cx="2702702" cy="615218"/>
            <a:chOff x="1114" y="3500"/>
            <a:chExt cx="3163" cy="720"/>
          </a:xfrm>
        </p:grpSpPr>
        <p:sp>
          <p:nvSpPr>
            <p:cNvPr id="64" name="Oval 5">
              <a:extLst>
                <a:ext uri="{FF2B5EF4-FFF2-40B4-BE49-F238E27FC236}">
                  <a16:creationId xmlns:a16="http://schemas.microsoft.com/office/drawing/2014/main" id="{4170976F-6187-D4D5-FB9A-AB5B8B425846}"/>
                </a:ext>
              </a:extLst>
            </p:cNvPr>
            <p:cNvSpPr>
              <a:spLocks noChangeArrowheads="1"/>
            </p:cNvSpPr>
            <p:nvPr/>
          </p:nvSpPr>
          <p:spPr bwMode="auto">
            <a:xfrm>
              <a:off x="2393" y="3739"/>
              <a:ext cx="240" cy="241"/>
            </a:xfrm>
            <a:prstGeom prst="ellipse">
              <a:avLst/>
            </a:prstGeom>
            <a:gradFill flip="none" rotWithShape="1">
              <a:gsLst>
                <a:gs pos="2917">
                  <a:srgbClr val="50E6FF"/>
                </a:gs>
                <a:gs pos="100000">
                  <a:srgbClr val="0078D4"/>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5" name="Freeform 6">
              <a:extLst>
                <a:ext uri="{FF2B5EF4-FFF2-40B4-BE49-F238E27FC236}">
                  <a16:creationId xmlns:a16="http://schemas.microsoft.com/office/drawing/2014/main" id="{7DF9AF0B-0E85-5F31-B8EC-56791D22221E}"/>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6" name="Line 8">
              <a:extLst>
                <a:ext uri="{FF2B5EF4-FFF2-40B4-BE49-F238E27FC236}">
                  <a16:creationId xmlns:a16="http://schemas.microsoft.com/office/drawing/2014/main" id="{2D66B645-9B88-5A3B-F8C1-03B8089B0958}"/>
                </a:ext>
              </a:extLst>
            </p:cNvPr>
            <p:cNvSpPr>
              <a:spLocks noChangeShapeType="1"/>
            </p:cNvSpPr>
            <p:nvPr/>
          </p:nvSpPr>
          <p:spPr bwMode="auto">
            <a:xfrm>
              <a:off x="2873" y="3860"/>
              <a:ext cx="1404" cy="0"/>
            </a:xfrm>
            <a:prstGeom prst="line">
              <a:avLst/>
            </a:prstGeom>
            <a:noFill/>
            <a:ln w="31750" cap="flat">
              <a:gradFill flip="none" rotWithShape="1">
                <a:gsLst>
                  <a:gs pos="0">
                    <a:srgbClr val="50E6FF"/>
                  </a:gs>
                  <a:gs pos="50000">
                    <a:srgbClr val="0078D4"/>
                  </a:gs>
                  <a:gs pos="97000">
                    <a:srgbClr val="50E6FF">
                      <a:alpha val="0"/>
                    </a:srgb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7" name="Line 8">
              <a:extLst>
                <a:ext uri="{FF2B5EF4-FFF2-40B4-BE49-F238E27FC236}">
                  <a16:creationId xmlns:a16="http://schemas.microsoft.com/office/drawing/2014/main" id="{3D8AC7CA-959D-0B07-4532-74426EF1AB67}"/>
                </a:ext>
              </a:extLst>
            </p:cNvPr>
            <p:cNvSpPr>
              <a:spLocks noChangeShapeType="1"/>
            </p:cNvSpPr>
            <p:nvPr/>
          </p:nvSpPr>
          <p:spPr bwMode="auto">
            <a:xfrm>
              <a:off x="1114" y="3860"/>
              <a:ext cx="1281" cy="0"/>
            </a:xfrm>
            <a:prstGeom prst="line">
              <a:avLst/>
            </a:prstGeom>
            <a:noFill/>
            <a:ln w="31750" cap="flat">
              <a:gradFill flip="none" rotWithShape="1">
                <a:gsLst>
                  <a:gs pos="0">
                    <a:srgbClr val="50E6FF"/>
                  </a:gs>
                  <a:gs pos="53000">
                    <a:srgbClr val="0078D4"/>
                  </a:gs>
                  <a:gs pos="99000">
                    <a:srgbClr val="50E6FF">
                      <a:alpha val="0"/>
                    </a:srgb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sp>
        <p:nvSpPr>
          <p:cNvPr id="68" name="Arc 144">
            <a:extLst>
              <a:ext uri="{FF2B5EF4-FFF2-40B4-BE49-F238E27FC236}">
                <a16:creationId xmlns:a16="http://schemas.microsoft.com/office/drawing/2014/main" id="{DEAD94B9-7457-0CDA-1F42-439E60F09E6E}"/>
              </a:ext>
              <a:ext uri="{C183D7F6-B498-43B3-948B-1728B52AA6E4}">
                <adec:decorative xmlns:adec="http://schemas.microsoft.com/office/drawing/2017/decorative" val="1"/>
              </a:ext>
            </a:extLst>
          </p:cNvPr>
          <p:cNvSpPr/>
          <p:nvPr/>
        </p:nvSpPr>
        <p:spPr>
          <a:xfrm rot="10800000">
            <a:off x="5959257" y="1294661"/>
            <a:ext cx="1016157" cy="4648939"/>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22225" cap="rnd">
            <a:gradFill>
              <a:gsLst>
                <a:gs pos="0">
                  <a:schemeClr val="accent1">
                    <a:lumMod val="5000"/>
                    <a:lumOff val="95000"/>
                    <a:alpha val="0"/>
                  </a:schemeClr>
                </a:gs>
                <a:gs pos="28000">
                  <a:schemeClr val="accent1"/>
                </a:gs>
                <a:gs pos="83000">
                  <a:schemeClr val="accent1"/>
                </a:gs>
                <a:gs pos="100000">
                  <a:schemeClr val="accent1">
                    <a:lumMod val="30000"/>
                    <a:lumOff val="70000"/>
                    <a:alpha val="0"/>
                  </a:schemeClr>
                </a:gs>
              </a:gsLst>
              <a:lin ang="5400000" scaled="1"/>
            </a:gra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a:ea typeface="+mn-ea"/>
              <a:cs typeface="+mn-cs"/>
            </a:endParaRPr>
          </a:p>
        </p:txBody>
      </p:sp>
      <p:grpSp>
        <p:nvGrpSpPr>
          <p:cNvPr id="69" name="Group 68">
            <a:extLst>
              <a:ext uri="{FF2B5EF4-FFF2-40B4-BE49-F238E27FC236}">
                <a16:creationId xmlns:a16="http://schemas.microsoft.com/office/drawing/2014/main" id="{3F422000-A4EE-3197-8289-86FFAA8336A5}"/>
              </a:ext>
              <a:ext uri="{C183D7F6-B498-43B3-948B-1728B52AA6E4}">
                <adec:decorative xmlns:adec="http://schemas.microsoft.com/office/drawing/2017/decorative" val="1"/>
              </a:ext>
            </a:extLst>
          </p:cNvPr>
          <p:cNvGrpSpPr/>
          <p:nvPr/>
        </p:nvGrpSpPr>
        <p:grpSpPr>
          <a:xfrm>
            <a:off x="4428921" y="4995217"/>
            <a:ext cx="1602335" cy="437517"/>
            <a:chOff x="1247741" y="5339742"/>
            <a:chExt cx="1602335" cy="437517"/>
          </a:xfrm>
        </p:grpSpPr>
        <p:pic>
          <p:nvPicPr>
            <p:cNvPr id="70" name="!! marketing">
              <a:extLst>
                <a:ext uri="{FF2B5EF4-FFF2-40B4-BE49-F238E27FC236}">
                  <a16:creationId xmlns:a16="http://schemas.microsoft.com/office/drawing/2014/main" id="{9D831463-B9AC-8966-7B9A-4EE87D6367EC}"/>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2412559" y="5339742"/>
              <a:ext cx="437517" cy="437517"/>
            </a:xfrm>
            <a:prstGeom prst="rect">
              <a:avLst/>
            </a:prstGeom>
          </p:spPr>
        </p:pic>
        <p:sp>
          <p:nvSpPr>
            <p:cNvPr id="71" name="Rectangle 70">
              <a:extLst>
                <a:ext uri="{FF2B5EF4-FFF2-40B4-BE49-F238E27FC236}">
                  <a16:creationId xmlns:a16="http://schemas.microsoft.com/office/drawing/2014/main" id="{96D000AD-3DF7-8015-0DEA-E41E7AA33B2F}"/>
                </a:ext>
              </a:extLst>
            </p:cNvPr>
            <p:cNvSpPr/>
            <p:nvPr/>
          </p:nvSpPr>
          <p:spPr bwMode="invGray">
            <a:xfrm>
              <a:off x="1247741" y="5364581"/>
              <a:ext cx="1004139"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Marketing</a:t>
              </a:r>
            </a:p>
          </p:txBody>
        </p:sp>
      </p:grpSp>
      <p:grpSp>
        <p:nvGrpSpPr>
          <p:cNvPr id="72" name="Group 71">
            <a:extLst>
              <a:ext uri="{FF2B5EF4-FFF2-40B4-BE49-F238E27FC236}">
                <a16:creationId xmlns:a16="http://schemas.microsoft.com/office/drawing/2014/main" id="{B0A9F94D-4913-EF74-938C-AA808A002548}"/>
              </a:ext>
              <a:ext uri="{C183D7F6-B498-43B3-948B-1728B52AA6E4}">
                <adec:decorative xmlns:adec="http://schemas.microsoft.com/office/drawing/2017/decorative" val="1"/>
              </a:ext>
            </a:extLst>
          </p:cNvPr>
          <p:cNvGrpSpPr/>
          <p:nvPr/>
        </p:nvGrpSpPr>
        <p:grpSpPr>
          <a:xfrm>
            <a:off x="4597198" y="1644024"/>
            <a:ext cx="1559852" cy="481212"/>
            <a:chOff x="1255594" y="1745737"/>
            <a:chExt cx="1559852" cy="481212"/>
          </a:xfrm>
        </p:grpSpPr>
        <p:pic>
          <p:nvPicPr>
            <p:cNvPr id="73" name="Picture 2">
              <a:extLst>
                <a:ext uri="{FF2B5EF4-FFF2-40B4-BE49-F238E27FC236}">
                  <a16:creationId xmlns:a16="http://schemas.microsoft.com/office/drawing/2014/main" id="{7A85CDC6-3C1C-51C8-494E-BBF4481454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4234" y="1745737"/>
              <a:ext cx="481212" cy="481212"/>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a16="http://schemas.microsoft.com/office/drawing/2014/main" id="{F1949065-0140-BB1C-9D7C-BA0E1933B7F7}"/>
                </a:ext>
              </a:extLst>
            </p:cNvPr>
            <p:cNvSpPr/>
            <p:nvPr/>
          </p:nvSpPr>
          <p:spPr bwMode="invGray">
            <a:xfrm>
              <a:off x="1255594" y="1874684"/>
              <a:ext cx="1123493" cy="246221"/>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Power Apps</a:t>
              </a:r>
            </a:p>
          </p:txBody>
        </p:sp>
      </p:grpSp>
      <p:sp>
        <p:nvSpPr>
          <p:cNvPr id="75" name="Oval 74">
            <a:extLst>
              <a:ext uri="{FF2B5EF4-FFF2-40B4-BE49-F238E27FC236}">
                <a16:creationId xmlns:a16="http://schemas.microsoft.com/office/drawing/2014/main" id="{287AD43D-00FE-6AF7-3BE9-AC1EDC1B8D7D}"/>
              </a:ext>
              <a:ext uri="{C183D7F6-B498-43B3-948B-1728B52AA6E4}">
                <adec:decorative xmlns:adec="http://schemas.microsoft.com/office/drawing/2017/decorative" val="1"/>
              </a:ext>
            </a:extLst>
          </p:cNvPr>
          <p:cNvSpPr/>
          <p:nvPr/>
        </p:nvSpPr>
        <p:spPr bwMode="auto">
          <a:xfrm rot="10800000">
            <a:off x="6377036" y="1834178"/>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3ECF7D82-305F-A976-0C3E-ADA3234CA2FE}"/>
              </a:ext>
              <a:ext uri="{C183D7F6-B498-43B3-948B-1728B52AA6E4}">
                <adec:decorative xmlns:adec="http://schemas.microsoft.com/office/drawing/2017/decorative" val="1"/>
              </a:ext>
            </a:extLst>
          </p:cNvPr>
          <p:cNvGrpSpPr/>
          <p:nvPr/>
        </p:nvGrpSpPr>
        <p:grpSpPr>
          <a:xfrm>
            <a:off x="4180481" y="4290409"/>
            <a:ext cx="1617612" cy="481211"/>
            <a:chOff x="838877" y="4392122"/>
            <a:chExt cx="1617612" cy="481211"/>
          </a:xfrm>
        </p:grpSpPr>
        <p:pic>
          <p:nvPicPr>
            <p:cNvPr id="77" name="!! field service">
              <a:extLst>
                <a:ext uri="{FF2B5EF4-FFF2-40B4-BE49-F238E27FC236}">
                  <a16:creationId xmlns:a16="http://schemas.microsoft.com/office/drawing/2014/main" id="{937FA59E-45AC-9B97-8BA8-E29875B5B5BB}"/>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975278" y="4392122"/>
              <a:ext cx="481211" cy="481211"/>
            </a:xfrm>
            <a:prstGeom prst="rect">
              <a:avLst/>
            </a:prstGeom>
          </p:spPr>
        </p:pic>
        <p:sp>
          <p:nvSpPr>
            <p:cNvPr id="78" name="Rectangle 77">
              <a:extLst>
                <a:ext uri="{FF2B5EF4-FFF2-40B4-BE49-F238E27FC236}">
                  <a16:creationId xmlns:a16="http://schemas.microsoft.com/office/drawing/2014/main" id="{D95943D5-DFD1-B74E-12B2-080464F1BDAE}"/>
                </a:ext>
              </a:extLst>
            </p:cNvPr>
            <p:cNvSpPr/>
            <p:nvPr/>
          </p:nvSpPr>
          <p:spPr bwMode="invGray">
            <a:xfrm>
              <a:off x="838877" y="4449776"/>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Field Service</a:t>
              </a:r>
            </a:p>
          </p:txBody>
        </p:sp>
      </p:grpSp>
      <p:grpSp>
        <p:nvGrpSpPr>
          <p:cNvPr id="79" name="Group 78">
            <a:extLst>
              <a:ext uri="{FF2B5EF4-FFF2-40B4-BE49-F238E27FC236}">
                <a16:creationId xmlns:a16="http://schemas.microsoft.com/office/drawing/2014/main" id="{626CA383-2CF4-1AAE-A3C9-36F69E0AC66B}"/>
              </a:ext>
              <a:ext uri="{C183D7F6-B498-43B3-948B-1728B52AA6E4}">
                <adec:decorative xmlns:adec="http://schemas.microsoft.com/office/drawing/2017/decorative" val="1"/>
              </a:ext>
            </a:extLst>
          </p:cNvPr>
          <p:cNvGrpSpPr/>
          <p:nvPr/>
        </p:nvGrpSpPr>
        <p:grpSpPr>
          <a:xfrm>
            <a:off x="4186248" y="2483214"/>
            <a:ext cx="1567294" cy="481211"/>
            <a:chOff x="844644" y="2584927"/>
            <a:chExt cx="1567294" cy="481211"/>
          </a:xfrm>
        </p:grpSpPr>
        <p:pic>
          <p:nvPicPr>
            <p:cNvPr id="80" name="!! sales">
              <a:extLst>
                <a:ext uri="{FF2B5EF4-FFF2-40B4-BE49-F238E27FC236}">
                  <a16:creationId xmlns:a16="http://schemas.microsoft.com/office/drawing/2014/main" id="{0F1ED456-D74A-0873-8E80-DCF8403E5702}"/>
                </a:ext>
                <a:ext uri="{C183D7F6-B498-43B3-948B-1728B52AA6E4}">
                  <adec:decorative xmlns:adec="http://schemas.microsoft.com/office/drawing/2017/decorative" val="1"/>
                </a:ext>
              </a:extLst>
            </p:cNvPr>
            <p:cNvPicPr>
              <a:picLocks noChangeAspect="1"/>
            </p:cNvPicPr>
            <p:nvPr/>
          </p:nvPicPr>
          <p:blipFill>
            <a:blip r:embed="rId8"/>
            <a:srcRect/>
            <a:stretch/>
          </p:blipFill>
          <p:spPr>
            <a:xfrm>
              <a:off x="1930727" y="2584927"/>
              <a:ext cx="481211" cy="481211"/>
            </a:xfrm>
            <a:prstGeom prst="rect">
              <a:avLst/>
            </a:prstGeom>
          </p:spPr>
        </p:pic>
        <p:sp>
          <p:nvSpPr>
            <p:cNvPr id="81" name="Rectangle 80">
              <a:extLst>
                <a:ext uri="{FF2B5EF4-FFF2-40B4-BE49-F238E27FC236}">
                  <a16:creationId xmlns:a16="http://schemas.microsoft.com/office/drawing/2014/main" id="{3B735133-D158-6134-6E1C-5F5EC4A5CF54}"/>
                </a:ext>
              </a:extLst>
            </p:cNvPr>
            <p:cNvSpPr/>
            <p:nvPr/>
          </p:nvSpPr>
          <p:spPr bwMode="invGray">
            <a:xfrm>
              <a:off x="844644" y="2605481"/>
              <a:ext cx="1123493"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Sales</a:t>
              </a:r>
            </a:p>
          </p:txBody>
        </p:sp>
      </p:grpSp>
      <p:sp>
        <p:nvSpPr>
          <p:cNvPr id="82" name="Oval 81">
            <a:extLst>
              <a:ext uri="{FF2B5EF4-FFF2-40B4-BE49-F238E27FC236}">
                <a16:creationId xmlns:a16="http://schemas.microsoft.com/office/drawing/2014/main" id="{06034FD7-14D2-C697-E8F8-467DBB5FED57}"/>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3" name="Oval 82">
            <a:extLst>
              <a:ext uri="{FF2B5EF4-FFF2-40B4-BE49-F238E27FC236}">
                <a16:creationId xmlns:a16="http://schemas.microsoft.com/office/drawing/2014/main" id="{C95C6307-3F9D-EA7D-A7A5-5B42573CD862}"/>
              </a:ext>
              <a:ext uri="{C183D7F6-B498-43B3-948B-1728B52AA6E4}">
                <adec:decorative xmlns:adec="http://schemas.microsoft.com/office/drawing/2017/decorative" val="1"/>
              </a:ext>
            </a:extLst>
          </p:cNvPr>
          <p:cNvSpPr/>
          <p:nvPr/>
        </p:nvSpPr>
        <p:spPr bwMode="auto">
          <a:xfrm rot="10800000">
            <a:off x="5993571" y="434460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4" name="Oval 83">
            <a:extLst>
              <a:ext uri="{FF2B5EF4-FFF2-40B4-BE49-F238E27FC236}">
                <a16:creationId xmlns:a16="http://schemas.microsoft.com/office/drawing/2014/main" id="{69027CD3-86F8-F837-DC1C-80F43F833D78}"/>
              </a:ext>
              <a:ext uri="{C183D7F6-B498-43B3-948B-1728B52AA6E4}">
                <adec:decorative xmlns:adec="http://schemas.microsoft.com/office/drawing/2017/decorative" val="1"/>
              </a:ext>
            </a:extLst>
          </p:cNvPr>
          <p:cNvSpPr/>
          <p:nvPr/>
        </p:nvSpPr>
        <p:spPr bwMode="auto">
          <a:xfrm rot="10800000">
            <a:off x="6010087" y="267098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85" name="Group 84">
            <a:extLst>
              <a:ext uri="{FF2B5EF4-FFF2-40B4-BE49-F238E27FC236}">
                <a16:creationId xmlns:a16="http://schemas.microsoft.com/office/drawing/2014/main" id="{56C9F21A-2E83-51C0-C4FE-4CADF9D1D248}"/>
              </a:ext>
              <a:ext uri="{C183D7F6-B498-43B3-948B-1728B52AA6E4}">
                <adec:decorative xmlns:adec="http://schemas.microsoft.com/office/drawing/2017/decorative" val="1"/>
              </a:ext>
            </a:extLst>
          </p:cNvPr>
          <p:cNvGrpSpPr/>
          <p:nvPr/>
        </p:nvGrpSpPr>
        <p:grpSpPr>
          <a:xfrm>
            <a:off x="3940177" y="3298550"/>
            <a:ext cx="1562366" cy="553998"/>
            <a:chOff x="598573" y="3400263"/>
            <a:chExt cx="1562366" cy="553998"/>
          </a:xfrm>
        </p:grpSpPr>
        <p:pic>
          <p:nvPicPr>
            <p:cNvPr id="86" name="!! customer service">
              <a:extLst>
                <a:ext uri="{FF2B5EF4-FFF2-40B4-BE49-F238E27FC236}">
                  <a16:creationId xmlns:a16="http://schemas.microsoft.com/office/drawing/2014/main" id="{06A4BAED-F0FD-9122-5A80-8F5E8E0B963C}"/>
                </a:ext>
                <a:ext uri="{C183D7F6-B498-43B3-948B-1728B52AA6E4}">
                  <adec:decorative xmlns:adec="http://schemas.microsoft.com/office/drawing/2017/decorative" val="1"/>
                </a:ext>
              </a:extLst>
            </p:cNvPr>
            <p:cNvPicPr>
              <a:picLocks noChangeAspect="1"/>
            </p:cNvPicPr>
            <p:nvPr/>
          </p:nvPicPr>
          <p:blipFill>
            <a:blip r:embed="rId9"/>
            <a:srcRect/>
            <a:stretch/>
          </p:blipFill>
          <p:spPr>
            <a:xfrm>
              <a:off x="1750237" y="3504838"/>
              <a:ext cx="410702" cy="410702"/>
            </a:xfrm>
            <a:prstGeom prst="rect">
              <a:avLst/>
            </a:prstGeom>
          </p:spPr>
        </p:pic>
        <p:sp>
          <p:nvSpPr>
            <p:cNvPr id="87" name="Rectangle 86">
              <a:extLst>
                <a:ext uri="{FF2B5EF4-FFF2-40B4-BE49-F238E27FC236}">
                  <a16:creationId xmlns:a16="http://schemas.microsoft.com/office/drawing/2014/main" id="{416171E5-2C81-9E97-5C73-54C1F5D98514}"/>
                </a:ext>
              </a:extLst>
            </p:cNvPr>
            <p:cNvSpPr/>
            <p:nvPr/>
          </p:nvSpPr>
          <p:spPr bwMode="invGray">
            <a:xfrm>
              <a:off x="598573" y="3400263"/>
              <a:ext cx="1123493"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Customer Service</a:t>
              </a:r>
            </a:p>
          </p:txBody>
        </p:sp>
      </p:grpSp>
      <p:sp>
        <p:nvSpPr>
          <p:cNvPr id="88" name="Oval 87">
            <a:extLst>
              <a:ext uri="{FF2B5EF4-FFF2-40B4-BE49-F238E27FC236}">
                <a16:creationId xmlns:a16="http://schemas.microsoft.com/office/drawing/2014/main" id="{CE8F5665-8C8C-C1C6-981E-0F8CE81D2A90}"/>
              </a:ext>
              <a:ext uri="{C183D7F6-B498-43B3-948B-1728B52AA6E4}">
                <adec:decorative xmlns:adec="http://schemas.microsoft.com/office/drawing/2017/decorative" val="1"/>
              </a:ext>
            </a:extLst>
          </p:cNvPr>
          <p:cNvSpPr/>
          <p:nvPr/>
        </p:nvSpPr>
        <p:spPr bwMode="auto">
          <a:xfrm rot="10800000">
            <a:off x="5887256" y="350779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9" name="Hexagon 88">
            <a:extLst>
              <a:ext uri="{FF2B5EF4-FFF2-40B4-BE49-F238E27FC236}">
                <a16:creationId xmlns:a16="http://schemas.microsoft.com/office/drawing/2014/main" id="{A3319707-7636-EC64-BAA9-6CA24F688DE5}"/>
              </a:ext>
              <a:ext uri="{C183D7F6-B498-43B3-948B-1728B52AA6E4}">
                <adec:decorative xmlns:adec="http://schemas.microsoft.com/office/drawing/2017/decorative" val="1"/>
              </a:ext>
            </a:extLst>
          </p:cNvPr>
          <p:cNvSpPr/>
          <p:nvPr/>
        </p:nvSpPr>
        <p:spPr bwMode="auto">
          <a:xfrm rot="5400000">
            <a:off x="10108917" y="2832835"/>
            <a:ext cx="1302768" cy="1123076"/>
          </a:xfrm>
          <a:prstGeom prst="hexag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0" name="Hexagon 89">
            <a:extLst>
              <a:ext uri="{FF2B5EF4-FFF2-40B4-BE49-F238E27FC236}">
                <a16:creationId xmlns:a16="http://schemas.microsoft.com/office/drawing/2014/main" id="{FB998E42-29C9-96A9-275E-6AF9B32CB28E}"/>
              </a:ext>
              <a:ext uri="{C183D7F6-B498-43B3-948B-1728B52AA6E4}">
                <adec:decorative xmlns:adec="http://schemas.microsoft.com/office/drawing/2017/decorative" val="1"/>
              </a:ext>
            </a:extLst>
          </p:cNvPr>
          <p:cNvSpPr/>
          <p:nvPr/>
        </p:nvSpPr>
        <p:spPr bwMode="auto">
          <a:xfrm rot="1800000">
            <a:off x="10104699" y="2777923"/>
            <a:ext cx="1315810" cy="1134319"/>
          </a:xfrm>
          <a:prstGeom prst="hexagon">
            <a:avLst>
              <a:gd name="adj" fmla="val 29045"/>
              <a:gd name="vf" fmla="val 115470"/>
            </a:avLst>
          </a:prstGeom>
          <a:solidFill>
            <a:schemeClr val="bg1">
              <a:lumMod val="85000"/>
              <a:lumOff val="15000"/>
            </a:schemeClr>
          </a:solidFill>
          <a:ln>
            <a:noFill/>
            <a:headEnd type="none" w="med" len="med"/>
            <a:tailEnd type="none" w="med" len="med"/>
          </a:ln>
          <a:effectLst>
            <a:glow rad="402636">
              <a:schemeClr val="accent1">
                <a:alpha val="26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91" name="Group 90">
            <a:extLst>
              <a:ext uri="{FF2B5EF4-FFF2-40B4-BE49-F238E27FC236}">
                <a16:creationId xmlns:a16="http://schemas.microsoft.com/office/drawing/2014/main" id="{E8B4F9F2-880D-7B54-562F-7BCB39ED7775}"/>
              </a:ext>
              <a:ext uri="{C183D7F6-B498-43B3-948B-1728B52AA6E4}">
                <adec:decorative xmlns:adec="http://schemas.microsoft.com/office/drawing/2017/decorative" val="1"/>
              </a:ext>
            </a:extLst>
          </p:cNvPr>
          <p:cNvGrpSpPr/>
          <p:nvPr/>
        </p:nvGrpSpPr>
        <p:grpSpPr>
          <a:xfrm>
            <a:off x="10066767" y="2745175"/>
            <a:ext cx="1390698" cy="1227237"/>
            <a:chOff x="8896726" y="3122503"/>
            <a:chExt cx="2528375" cy="2231192"/>
          </a:xfrm>
          <a:effectLst>
            <a:glow>
              <a:schemeClr val="accent1"/>
            </a:glow>
          </a:effectLst>
        </p:grpSpPr>
        <p:sp>
          <p:nvSpPr>
            <p:cNvPr id="92" name="Hexagon 7">
              <a:extLst>
                <a:ext uri="{FF2B5EF4-FFF2-40B4-BE49-F238E27FC236}">
                  <a16:creationId xmlns:a16="http://schemas.microsoft.com/office/drawing/2014/main" id="{0E82F06A-84B3-1AF8-A503-CF59DCDA608A}"/>
                </a:ext>
              </a:extLst>
            </p:cNvPr>
            <p:cNvSpPr/>
            <p:nvPr/>
          </p:nvSpPr>
          <p:spPr bwMode="auto">
            <a:xfrm rot="1871299">
              <a:off x="8896726" y="3122503"/>
              <a:ext cx="2528375" cy="2231192"/>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19050">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pic>
          <p:nvPicPr>
            <p:cNvPr id="93" name="Synaptic logo" descr="A picture containing clock&#10;&#10;Description automatically generated">
              <a:extLst>
                <a:ext uri="{FF2B5EF4-FFF2-40B4-BE49-F238E27FC236}">
                  <a16:creationId xmlns:a16="http://schemas.microsoft.com/office/drawing/2014/main" id="{4B0E058A-B2A1-128A-0B23-E945422154A9}"/>
                </a:ext>
              </a:extLst>
            </p:cNvPr>
            <p:cNvPicPr>
              <a:picLocks noChangeAspect="1"/>
            </p:cNvPicPr>
            <p:nvPr/>
          </p:nvPicPr>
          <p:blipFill>
            <a:blip r:embed="rId10"/>
            <a:stretch>
              <a:fillRect/>
            </a:stretch>
          </p:blipFill>
          <p:spPr>
            <a:xfrm>
              <a:off x="9219593" y="3290782"/>
              <a:ext cx="1892594" cy="1892584"/>
            </a:xfrm>
            <a:prstGeom prst="rect">
              <a:avLst/>
            </a:prstGeom>
          </p:spPr>
        </p:pic>
      </p:grpSp>
      <p:cxnSp>
        <p:nvCxnSpPr>
          <p:cNvPr id="13" name="Straight Connector 12">
            <a:extLst>
              <a:ext uri="{FF2B5EF4-FFF2-40B4-BE49-F238E27FC236}">
                <a16:creationId xmlns:a16="http://schemas.microsoft.com/office/drawing/2014/main" id="{2A6F4C53-79A8-6685-90BA-DB43F34E88BC}"/>
              </a:ext>
              <a:ext uri="{C183D7F6-B498-43B3-948B-1728B52AA6E4}">
                <adec:decorative xmlns:adec="http://schemas.microsoft.com/office/drawing/2017/decorative" val="1"/>
              </a:ext>
            </a:extLst>
          </p:cNvPr>
          <p:cNvCxnSpPr>
            <a:cxnSpLocks/>
          </p:cNvCxnSpPr>
          <p:nvPr/>
        </p:nvCxnSpPr>
        <p:spPr>
          <a:xfrm>
            <a:off x="743171" y="3281069"/>
            <a:ext cx="2237310" cy="0"/>
          </a:xfrm>
          <a:prstGeom prst="line">
            <a:avLst/>
          </a:prstGeom>
          <a:ln>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1ADC834-B4B8-3AE0-8E0F-456B84CDAE36}"/>
              </a:ext>
              <a:ext uri="{C183D7F6-B498-43B3-948B-1728B52AA6E4}">
                <adec:decorative xmlns:adec="http://schemas.microsoft.com/office/drawing/2017/decorative" val="1"/>
              </a:ext>
            </a:extLst>
          </p:cNvPr>
          <p:cNvSpPr txBox="1">
            <a:spLocks noGrp="1"/>
          </p:cNvSpPr>
          <p:nvPr>
            <p:ph type="title" idx="4294967295"/>
          </p:nvPr>
        </p:nvSpPr>
        <p:spPr>
          <a:xfrm>
            <a:off x="588401" y="1536365"/>
            <a:ext cx="3074986" cy="1542499"/>
          </a:xfrm>
          <a:prstGeom prst="rect">
            <a:avLst/>
          </a:prstGeom>
          <a:noFill/>
          <a:ln>
            <a:noFill/>
            <a:prstDash/>
          </a:ln>
          <a:effectLst/>
        </p:spPr>
        <p:txBody>
          <a:bodyPr rot="0" spcFirstLastPara="0" vertOverflow="overflow" horzOverflow="overflow" vert="horz" wrap="square" lIns="0" tIns="45720" rIns="91440" bIns="45720" numCol="1" spcCol="0" rtlCol="0" fromWordArt="0" anchor="b"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49" normalizeH="0" baseline="0" noProof="0">
                <a:ln w="3175">
                  <a:noFill/>
                </a:ln>
                <a:gradFill flip="none" rotWithShape="1">
                  <a:gsLst>
                    <a:gs pos="100000">
                      <a:srgbClr val="0078D4"/>
                    </a:gs>
                    <a:gs pos="0">
                      <a:srgbClr val="50E6FF"/>
                    </a:gs>
                  </a:gsLst>
                  <a:lin ang="2700000" scaled="0"/>
                  <a:tileRect/>
                </a:gradFill>
                <a:effectLst/>
                <a:uLnTx/>
                <a:uFillTx/>
                <a:latin typeface="Segoe UI Semibold"/>
                <a:ea typeface="+mn-ea"/>
                <a:cs typeface="Segoe UI" pitchFamily="34" charset="0"/>
              </a:rPr>
              <a:t>Synapse Link for Dataverse</a:t>
            </a:r>
          </a:p>
        </p:txBody>
      </p:sp>
      <p:sp>
        <p:nvSpPr>
          <p:cNvPr id="54" name="Title 2">
            <a:extLst>
              <a:ext uri="{FF2B5EF4-FFF2-40B4-BE49-F238E27FC236}">
                <a16:creationId xmlns:a16="http://schemas.microsoft.com/office/drawing/2014/main" id="{B586B9FD-6252-13BA-D231-F2263530F090}"/>
              </a:ext>
            </a:extLst>
          </p:cNvPr>
          <p:cNvSpPr txBox="1">
            <a:spLocks/>
          </p:cNvSpPr>
          <p:nvPr/>
        </p:nvSpPr>
        <p:spPr>
          <a:xfrm>
            <a:off x="293688" y="157289"/>
            <a:ext cx="2942902"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CA" sz="1600" b="0" i="0" u="none" strike="noStrike" kern="1200" cap="none" spc="0" normalizeH="0" baseline="0" noProof="0">
                <a:ln w="3175">
                  <a:noFill/>
                </a:ln>
                <a:solidFill>
                  <a:srgbClr val="00B050"/>
                </a:solidFill>
                <a:effectLst/>
                <a:uLnTx/>
                <a:uFillTx/>
                <a:latin typeface="Segoe UI Semibold"/>
                <a:ea typeface="+mn-ea"/>
                <a:cs typeface="Segoe UI" panose="020B0502040204020203" pitchFamily="34" charset="0"/>
              </a:rPr>
              <a:t>Generally Available</a:t>
            </a:r>
          </a:p>
        </p:txBody>
      </p:sp>
      <p:sp>
        <p:nvSpPr>
          <p:cNvPr id="3" name="Oval 2">
            <a:extLst>
              <a:ext uri="{FF2B5EF4-FFF2-40B4-BE49-F238E27FC236}">
                <a16:creationId xmlns:a16="http://schemas.microsoft.com/office/drawing/2014/main" id="{E990D5DA-8D4D-9142-11AC-4123E73B280B}"/>
              </a:ext>
              <a:ext uri="{C183D7F6-B498-43B3-948B-1728B52AA6E4}">
                <adec:decorative xmlns:adec="http://schemas.microsoft.com/office/drawing/2017/decorative" val="1"/>
              </a:ext>
            </a:extLst>
          </p:cNvPr>
          <p:cNvSpPr/>
          <p:nvPr/>
        </p:nvSpPr>
        <p:spPr bwMode="auto">
          <a:xfrm rot="10800000">
            <a:off x="6352359" y="5181419"/>
            <a:ext cx="144000" cy="1440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l" defTabSz="950845" rtl="0" eaLnBrk="1" fontAlgn="base" latinLnBrk="0" hangingPunct="1">
              <a:lnSpc>
                <a:spcPct val="100000"/>
              </a:lnSpc>
              <a:spcBef>
                <a:spcPct val="0"/>
              </a:spcBef>
              <a:spcAft>
                <a:spcPct val="0"/>
              </a:spcAft>
              <a:buClrTx/>
              <a:buSzTx/>
              <a:buFontTx/>
              <a:buNone/>
              <a:tabLst/>
              <a:defRPr/>
            </a:pPr>
            <a:endParaRPr kumimoji="0" lang="en-US" sz="2856"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4CB04762-B601-DC95-02D5-17AD6541CC3D}"/>
              </a:ext>
            </a:extLst>
          </p:cNvPr>
          <p:cNvGrpSpPr/>
          <p:nvPr/>
        </p:nvGrpSpPr>
        <p:grpSpPr>
          <a:xfrm>
            <a:off x="4873153" y="5613981"/>
            <a:ext cx="1441171" cy="578351"/>
            <a:chOff x="4663537" y="5296627"/>
            <a:chExt cx="1441171" cy="578351"/>
          </a:xfrm>
        </p:grpSpPr>
        <p:sp>
          <p:nvSpPr>
            <p:cNvPr id="5" name="Rectangle 4">
              <a:extLst>
                <a:ext uri="{FF2B5EF4-FFF2-40B4-BE49-F238E27FC236}">
                  <a16:creationId xmlns:a16="http://schemas.microsoft.com/office/drawing/2014/main" id="{5D2F05DD-A80A-B7D1-7EDB-B190A1C6E57A}"/>
                </a:ext>
              </a:extLst>
            </p:cNvPr>
            <p:cNvSpPr/>
            <p:nvPr/>
          </p:nvSpPr>
          <p:spPr bwMode="invGray">
            <a:xfrm>
              <a:off x="4663537" y="5320980"/>
              <a:ext cx="1004139"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Dynamics 365 Finance and Operations</a:t>
              </a:r>
            </a:p>
          </p:txBody>
        </p:sp>
        <p:pic>
          <p:nvPicPr>
            <p:cNvPr id="6" name="Picture 2">
              <a:extLst>
                <a:ext uri="{FF2B5EF4-FFF2-40B4-BE49-F238E27FC236}">
                  <a16:creationId xmlns:a16="http://schemas.microsoft.com/office/drawing/2014/main" id="{CC523017-F3EE-BF2F-ED2B-428F4F26A72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47469" y="5296627"/>
              <a:ext cx="357239" cy="56163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72D3009A-2040-931F-B89D-AE856060EC9F}"/>
              </a:ext>
            </a:extLst>
          </p:cNvPr>
          <p:cNvSpPr/>
          <p:nvPr/>
        </p:nvSpPr>
        <p:spPr bwMode="auto">
          <a:xfrm>
            <a:off x="4597198" y="5528441"/>
            <a:ext cx="1961257" cy="772799"/>
          </a:xfrm>
          <a:prstGeom prst="rect">
            <a:avLst/>
          </a:prstGeom>
          <a:noFill/>
          <a:ln>
            <a:solidFill>
              <a:srgbClr val="9BF00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01376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2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63" presetClass="path" presetSubtype="0" accel="50000" decel="50000" fill="hold" nodeType="withEffect">
                                  <p:stCondLst>
                                    <p:cond delay="250"/>
                                  </p:stCondLst>
                                  <p:childTnLst>
                                    <p:animMotion origin="layout" path="M -0.09909 1.48148E-6 L 4.375E-6 1.48148E-6 " pathEditMode="relative" rAng="0" ptsTypes="AA">
                                      <p:cBhvr>
                                        <p:cTn id="12" dur="1000" fill="hold"/>
                                        <p:tgtEl>
                                          <p:spTgt spid="72"/>
                                        </p:tgtEl>
                                        <p:attrNameLst>
                                          <p:attrName>ppt_x</p:attrName>
                                          <p:attrName>ppt_y</p:attrName>
                                        </p:attrNameLst>
                                      </p:cBhvr>
                                      <p:rCtr x="4948" y="0"/>
                                    </p:animMotion>
                                  </p:childTnLst>
                                </p:cTn>
                              </p:par>
                              <p:par>
                                <p:cTn id="13" presetID="10" presetClass="entr" presetSubtype="0" fill="hold" grpId="0" nodeType="withEffect">
                                  <p:stCondLst>
                                    <p:cond delay="350"/>
                                  </p:stCondLst>
                                  <p:childTnLst>
                                    <p:set>
                                      <p:cBhvr>
                                        <p:cTn id="14" dur="1" fill="hold">
                                          <p:stCondLst>
                                            <p:cond delay="0"/>
                                          </p:stCondLst>
                                        </p:cTn>
                                        <p:tgtEl>
                                          <p:spTgt spid="75"/>
                                        </p:tgtEl>
                                        <p:attrNameLst>
                                          <p:attrName>style.visibility</p:attrName>
                                        </p:attrNameLst>
                                      </p:cBhvr>
                                      <p:to>
                                        <p:strVal val="visible"/>
                                      </p:to>
                                    </p:set>
                                    <p:animEffect transition="in" filter="fade">
                                      <p:cBhvr>
                                        <p:cTn id="15" dur="500"/>
                                        <p:tgtEl>
                                          <p:spTgt spid="75"/>
                                        </p:tgtEl>
                                      </p:cBhvr>
                                    </p:animEffect>
                                  </p:childTnLst>
                                </p:cTn>
                              </p:par>
                              <p:par>
                                <p:cTn id="16" presetID="10" presetClass="entr" presetSubtype="0" fill="hold" grpId="0" nodeType="withEffect">
                                  <p:stCondLst>
                                    <p:cond delay="450"/>
                                  </p:stCondLst>
                                  <p:childTnLst>
                                    <p:set>
                                      <p:cBhvr>
                                        <p:cTn id="17" dur="1" fill="hold">
                                          <p:stCondLst>
                                            <p:cond delay="0"/>
                                          </p:stCondLst>
                                        </p:cTn>
                                        <p:tgtEl>
                                          <p:spTgt spid="84"/>
                                        </p:tgtEl>
                                        <p:attrNameLst>
                                          <p:attrName>style.visibility</p:attrName>
                                        </p:attrNameLst>
                                      </p:cBhvr>
                                      <p:to>
                                        <p:strVal val="visible"/>
                                      </p:to>
                                    </p:set>
                                    <p:animEffect transition="in" filter="fade">
                                      <p:cBhvr>
                                        <p:cTn id="18" dur="500"/>
                                        <p:tgtEl>
                                          <p:spTgt spid="84"/>
                                        </p:tgtEl>
                                      </p:cBhvr>
                                    </p:animEffect>
                                  </p:childTnLst>
                                </p:cTn>
                              </p:par>
                              <p:par>
                                <p:cTn id="19" presetID="10" presetClass="entr" presetSubtype="0" fill="hold" grpId="0" nodeType="withEffect">
                                  <p:stCondLst>
                                    <p:cond delay="55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grpId="0" nodeType="withEffect">
                                  <p:stCondLst>
                                    <p:cond delay="65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500"/>
                                        <p:tgtEl>
                                          <p:spTgt spid="83"/>
                                        </p:tgtEl>
                                      </p:cBhvr>
                                    </p:animEffect>
                                  </p:childTnLst>
                                </p:cTn>
                              </p:par>
                              <p:par>
                                <p:cTn id="25" presetID="10" presetClass="entr" presetSubtype="0" fill="hold" nodeType="withEffect">
                                  <p:stCondLst>
                                    <p:cond delay="35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par>
                                <p:cTn id="28" presetID="63" presetClass="path" presetSubtype="0" accel="50000" decel="50000" fill="hold" nodeType="withEffect">
                                  <p:stCondLst>
                                    <p:cond delay="350"/>
                                  </p:stCondLst>
                                  <p:childTnLst>
                                    <p:animMotion origin="layout" path="M -0.06562 -7.40741E-7 L -2.08333E-6 -7.40741E-7 " pathEditMode="relative" rAng="0" ptsTypes="AA">
                                      <p:cBhvr>
                                        <p:cTn id="29" dur="1000" fill="hold"/>
                                        <p:tgtEl>
                                          <p:spTgt spid="79"/>
                                        </p:tgtEl>
                                        <p:attrNameLst>
                                          <p:attrName>ppt_x</p:attrName>
                                          <p:attrName>ppt_y</p:attrName>
                                        </p:attrNameLst>
                                      </p:cBhvr>
                                      <p:rCtr x="3281" y="0"/>
                                    </p:animMotion>
                                  </p:childTnLst>
                                </p:cTn>
                              </p:par>
                              <p:par>
                                <p:cTn id="30" presetID="10" presetClass="entr" presetSubtype="0" fill="hold" nodeType="withEffect">
                                  <p:stCondLst>
                                    <p:cond delay="450"/>
                                  </p:stCondLst>
                                  <p:childTnLst>
                                    <p:set>
                                      <p:cBhvr>
                                        <p:cTn id="31" dur="1" fill="hold">
                                          <p:stCondLst>
                                            <p:cond delay="0"/>
                                          </p:stCondLst>
                                        </p:cTn>
                                        <p:tgtEl>
                                          <p:spTgt spid="85"/>
                                        </p:tgtEl>
                                        <p:attrNameLst>
                                          <p:attrName>style.visibility</p:attrName>
                                        </p:attrNameLst>
                                      </p:cBhvr>
                                      <p:to>
                                        <p:strVal val="visible"/>
                                      </p:to>
                                    </p:set>
                                    <p:animEffect transition="in" filter="fade">
                                      <p:cBhvr>
                                        <p:cTn id="32" dur="500"/>
                                        <p:tgtEl>
                                          <p:spTgt spid="85"/>
                                        </p:tgtEl>
                                      </p:cBhvr>
                                    </p:animEffect>
                                  </p:childTnLst>
                                </p:cTn>
                              </p:par>
                              <p:par>
                                <p:cTn id="33" presetID="63" presetClass="path" presetSubtype="0" accel="50000" decel="50000" fill="hold" nodeType="withEffect">
                                  <p:stCondLst>
                                    <p:cond delay="450"/>
                                  </p:stCondLst>
                                  <p:childTnLst>
                                    <p:animMotion origin="layout" path="M -0.04531 3.7037E-6 L 4.16667E-7 3.7037E-6 " pathEditMode="relative" rAng="0" ptsTypes="AA">
                                      <p:cBhvr>
                                        <p:cTn id="34" dur="1000" fill="hold"/>
                                        <p:tgtEl>
                                          <p:spTgt spid="85"/>
                                        </p:tgtEl>
                                        <p:attrNameLst>
                                          <p:attrName>ppt_x</p:attrName>
                                          <p:attrName>ppt_y</p:attrName>
                                        </p:attrNameLst>
                                      </p:cBhvr>
                                      <p:rCtr x="2266" y="0"/>
                                    </p:animMotion>
                                  </p:childTnLst>
                                </p:cTn>
                              </p:par>
                              <p:par>
                                <p:cTn id="35" presetID="10" presetClass="entr" presetSubtype="0" fill="hold" nodeType="withEffect">
                                  <p:stCondLst>
                                    <p:cond delay="55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par>
                                <p:cTn id="38" presetID="63" presetClass="path" presetSubtype="0" accel="50000" decel="50000" fill="hold" nodeType="withEffect">
                                  <p:stCondLst>
                                    <p:cond delay="550"/>
                                  </p:stCondLst>
                                  <p:childTnLst>
                                    <p:animMotion origin="layout" path="M -0.06718 1.85185E-6 L -4.58333E-6 1.85185E-6 " pathEditMode="relative" rAng="0" ptsTypes="AA">
                                      <p:cBhvr>
                                        <p:cTn id="39" dur="1000" fill="hold"/>
                                        <p:tgtEl>
                                          <p:spTgt spid="76"/>
                                        </p:tgtEl>
                                        <p:attrNameLst>
                                          <p:attrName>ppt_x</p:attrName>
                                          <p:attrName>ppt_y</p:attrName>
                                        </p:attrNameLst>
                                      </p:cBhvr>
                                      <p:rCtr x="3359" y="0"/>
                                    </p:animMotion>
                                  </p:childTnLst>
                                </p:cTn>
                              </p:par>
                              <p:par>
                                <p:cTn id="40" presetID="10" presetClass="entr" presetSubtype="0" fill="hold" nodeType="withEffect">
                                  <p:stCondLst>
                                    <p:cond delay="65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500"/>
                                        <p:tgtEl>
                                          <p:spTgt spid="69"/>
                                        </p:tgtEl>
                                      </p:cBhvr>
                                    </p:animEffect>
                                  </p:childTnLst>
                                </p:cTn>
                              </p:par>
                              <p:par>
                                <p:cTn id="43" presetID="63" presetClass="path" presetSubtype="0" accel="50000" decel="50000" fill="hold" nodeType="withEffect">
                                  <p:stCondLst>
                                    <p:cond delay="650"/>
                                  </p:stCondLst>
                                  <p:childTnLst>
                                    <p:animMotion origin="layout" path="M -0.10013 -1.85185E-6 L 2.70833E-6 -1.85185E-6 " pathEditMode="relative" rAng="0" ptsTypes="AA">
                                      <p:cBhvr>
                                        <p:cTn id="44" dur="1000" fill="hold"/>
                                        <p:tgtEl>
                                          <p:spTgt spid="69"/>
                                        </p:tgtEl>
                                        <p:attrNameLst>
                                          <p:attrName>ppt_x</p:attrName>
                                          <p:attrName>ppt_y</p:attrName>
                                        </p:attrNameLst>
                                      </p:cBhvr>
                                      <p:rCtr x="5000" y="0"/>
                                    </p:animMotion>
                                  </p:childTnLst>
                                </p:cTn>
                              </p:par>
                              <p:par>
                                <p:cTn id="45" presetID="10" presetClass="entr" presetSubtype="0" fill="hold" grpId="0" nodeType="withEffect">
                                  <p:stCondLst>
                                    <p:cond delay="650"/>
                                  </p:stCondLst>
                                  <p:childTnLst>
                                    <p:set>
                                      <p:cBhvr>
                                        <p:cTn id="46" dur="1" fill="hold">
                                          <p:stCondLst>
                                            <p:cond delay="0"/>
                                          </p:stCondLst>
                                        </p:cTn>
                                        <p:tgtEl>
                                          <p:spTgt spid="82"/>
                                        </p:tgtEl>
                                        <p:attrNameLst>
                                          <p:attrName>style.visibility</p:attrName>
                                        </p:attrNameLst>
                                      </p:cBhvr>
                                      <p:to>
                                        <p:strVal val="visible"/>
                                      </p:to>
                                    </p:set>
                                    <p:animEffect transition="in" filter="fade">
                                      <p:cBhvr>
                                        <p:cTn id="47" dur="500"/>
                                        <p:tgtEl>
                                          <p:spTgt spid="82"/>
                                        </p:tgtEl>
                                      </p:cBhvr>
                                    </p:animEffect>
                                  </p:childTnLst>
                                </p:cTn>
                              </p:par>
                              <p:par>
                                <p:cTn id="48" presetID="10" presetClass="entr" presetSubtype="0" fill="hold" nodeType="withEffect">
                                  <p:stCondLst>
                                    <p:cond delay="750"/>
                                  </p:stCondLst>
                                  <p:childTnLst>
                                    <p:set>
                                      <p:cBhvr>
                                        <p:cTn id="49" dur="1" fill="hold">
                                          <p:stCondLst>
                                            <p:cond delay="0"/>
                                          </p:stCondLst>
                                        </p:cTn>
                                        <p:tgtEl>
                                          <p:spTgt spid="59"/>
                                        </p:tgtEl>
                                        <p:attrNameLst>
                                          <p:attrName>style.visibility</p:attrName>
                                        </p:attrNameLst>
                                      </p:cBhvr>
                                      <p:to>
                                        <p:strVal val="visible"/>
                                      </p:to>
                                    </p:set>
                                    <p:animEffect transition="in" filter="fade">
                                      <p:cBhvr>
                                        <p:cTn id="50" dur="500"/>
                                        <p:tgtEl>
                                          <p:spTgt spid="59"/>
                                        </p:tgtEl>
                                      </p:cBhvr>
                                    </p:animEffect>
                                  </p:childTnLst>
                                </p:cTn>
                              </p:par>
                              <p:par>
                                <p:cTn id="51" presetID="22" presetClass="entr" presetSubtype="8" fill="hold" nodeType="withEffect">
                                  <p:stCondLst>
                                    <p:cond delay="8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10" presetClass="entr" presetSubtype="0" fill="hold" nodeType="withEffect">
                                  <p:stCondLst>
                                    <p:cond delay="850"/>
                                  </p:stCondLst>
                                  <p:childTnLst>
                                    <p:set>
                                      <p:cBhvr>
                                        <p:cTn id="55" dur="1" fill="hold">
                                          <p:stCondLst>
                                            <p:cond delay="0"/>
                                          </p:stCondLst>
                                        </p:cTn>
                                        <p:tgtEl>
                                          <p:spTgt spid="91"/>
                                        </p:tgtEl>
                                        <p:attrNameLst>
                                          <p:attrName>style.visibility</p:attrName>
                                        </p:attrNameLst>
                                      </p:cBhvr>
                                      <p:to>
                                        <p:strVal val="visible"/>
                                      </p:to>
                                    </p:set>
                                    <p:animEffect transition="in" filter="fade">
                                      <p:cBhvr>
                                        <p:cTn id="56" dur="500"/>
                                        <p:tgtEl>
                                          <p:spTgt spid="91"/>
                                        </p:tgtEl>
                                      </p:cBhvr>
                                    </p:animEffect>
                                  </p:childTnLst>
                                </p:cTn>
                              </p:par>
                            </p:childTnLst>
                          </p:cTn>
                        </p:par>
                        <p:par>
                          <p:cTn id="57" fill="hold">
                            <p:stCondLst>
                              <p:cond delay="1650"/>
                            </p:stCondLst>
                            <p:childTnLst>
                              <p:par>
                                <p:cTn id="58" presetID="10" presetClass="entr" presetSubtype="0" fill="hold" grpId="1" nodeType="afterEffect">
                                  <p:stCondLst>
                                    <p:cond delay="0"/>
                                  </p:stCondLst>
                                  <p:childTnLst>
                                    <p:set>
                                      <p:cBhvr>
                                        <p:cTn id="59" dur="1" fill="hold">
                                          <p:stCondLst>
                                            <p:cond delay="0"/>
                                          </p:stCondLst>
                                        </p:cTn>
                                        <p:tgtEl>
                                          <p:spTgt spid="58"/>
                                        </p:tgtEl>
                                        <p:attrNameLst>
                                          <p:attrName>style.visibility</p:attrName>
                                        </p:attrNameLst>
                                      </p:cBhvr>
                                      <p:to>
                                        <p:strVal val="visible"/>
                                      </p:to>
                                    </p:set>
                                    <p:animEffect transition="in" filter="fade">
                                      <p:cBhvr>
                                        <p:cTn id="60" dur="500"/>
                                        <p:tgtEl>
                                          <p:spTgt spid="58"/>
                                        </p:tgtEl>
                                      </p:cBhvr>
                                    </p:animEffect>
                                  </p:childTnLst>
                                </p:cTn>
                              </p:par>
                            </p:childTnLst>
                          </p:cTn>
                        </p:par>
                        <p:par>
                          <p:cTn id="61" fill="hold">
                            <p:stCondLst>
                              <p:cond delay="2150"/>
                            </p:stCondLst>
                            <p:childTnLst>
                              <p:par>
                                <p:cTn id="62" presetID="1" presetClass="entr" presetSubtype="0" fill="hold" nodeType="afterEffect">
                                  <p:stCondLst>
                                    <p:cond delay="0"/>
                                  </p:stCondLst>
                                  <p:childTnLst>
                                    <p:set>
                                      <p:cBhvr>
                                        <p:cTn id="63" dur="1" fill="hold">
                                          <p:stCondLst>
                                            <p:cond delay="0"/>
                                          </p:stCondLst>
                                        </p:cTn>
                                        <p:tgtEl>
                                          <p:spTgt spid="4"/>
                                        </p:tgtEl>
                                        <p:attrNameLst>
                                          <p:attrName>style.visibility</p:attrName>
                                        </p:attrNameLst>
                                      </p:cBhvr>
                                      <p:to>
                                        <p:strVal val="visible"/>
                                      </p:to>
                                    </p:set>
                                  </p:childTnLst>
                                </p:cTn>
                              </p:par>
                            </p:childTnLst>
                          </p:cTn>
                        </p:par>
                        <p:par>
                          <p:cTn id="64" fill="hold">
                            <p:stCondLst>
                              <p:cond delay="2150"/>
                            </p:stCondLst>
                            <p:childTnLst>
                              <p:par>
                                <p:cTn id="65" presetID="10" presetClass="entr" presetSubtype="0" accel="50000" decel="50000" fill="hold" grpId="1" nodeType="afterEffect">
                                  <p:stCondLst>
                                    <p:cond delay="1500"/>
                                  </p:stCondLst>
                                  <p:childTnLst>
                                    <p:set>
                                      <p:cBhvr>
                                        <p:cTn id="66" dur="1" fill="hold">
                                          <p:stCondLst>
                                            <p:cond delay="0"/>
                                          </p:stCondLst>
                                        </p:cTn>
                                        <p:tgtEl>
                                          <p:spTgt spid="90"/>
                                        </p:tgtEl>
                                        <p:attrNameLst>
                                          <p:attrName>style.visibility</p:attrName>
                                        </p:attrNameLst>
                                      </p:cBhvr>
                                      <p:to>
                                        <p:strVal val="visible"/>
                                      </p:to>
                                    </p:set>
                                    <p:animEffect transition="in" filter="fade">
                                      <p:cBhvr>
                                        <p:cTn id="67" dur="1000"/>
                                        <p:tgtEl>
                                          <p:spTgt spid="9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6" presetClass="emph" presetSubtype="0" repeatCount="indefinite" accel="50000" decel="50000" autoRev="1" fill="hold" grpId="0" nodeType="withEffect">
                                  <p:stCondLst>
                                    <p:cond delay="1500"/>
                                  </p:stCondLst>
                                  <p:childTnLst>
                                    <p:animScale>
                                      <p:cBhvr>
                                        <p:cTn id="72" dur="2000" fill="hold"/>
                                        <p:tgtEl>
                                          <p:spTgt spid="90"/>
                                        </p:tgtEl>
                                      </p:cBhvr>
                                      <p:by x="110000" y="110000"/>
                                    </p:animScale>
                                  </p:childTnLst>
                                </p:cTn>
                              </p:par>
                              <p:par>
                                <p:cTn id="73" presetID="1" presetClass="entr" presetSubtype="0" fill="hold" grpId="0" nodeType="withEffect">
                                  <p:stCondLst>
                                    <p:cond delay="1500"/>
                                  </p:stCondLst>
                                  <p:childTnLst>
                                    <p:set>
                                      <p:cBhvr>
                                        <p:cTn id="74" dur="1" fill="hold">
                                          <p:stCondLst>
                                            <p:cond delay="0"/>
                                          </p:stCondLst>
                                        </p:cTn>
                                        <p:tgtEl>
                                          <p:spTgt spid="2"/>
                                        </p:tgtEl>
                                        <p:attrNameLst>
                                          <p:attrName>style.visibility</p:attrName>
                                        </p:attrNameLst>
                                      </p:cBhvr>
                                      <p:to>
                                        <p:strVal val="visible"/>
                                      </p:to>
                                    </p:set>
                                  </p:childTnLst>
                                </p:cTn>
                              </p:par>
                              <p:par>
                                <p:cTn id="75" presetID="42" presetClass="path" presetSubtype="0" repeatCount="indefinite" accel="50000" decel="50000" fill="hold" grpId="0" nodeType="withEffect">
                                  <p:stCondLst>
                                    <p:cond delay="0"/>
                                  </p:stCondLst>
                                  <p:endCondLst>
                                    <p:cond evt="onNext" delay="0">
                                      <p:tgtEl>
                                        <p:sldTgt/>
                                      </p:tgtEl>
                                    </p:cond>
                                  </p:endCondLst>
                                  <p:childTnLst>
                                    <p:animMotion origin="layout" path="M 1.45833E-6 3.7037E-6 L 0.34544 -0.00394 " pathEditMode="relative" rAng="0" ptsTypes="AA">
                                      <p:cBhvr>
                                        <p:cTn id="76" dur="2000" fill="hold"/>
                                        <p:tgtEl>
                                          <p:spTgt spid="58"/>
                                        </p:tgtEl>
                                        <p:attrNameLst>
                                          <p:attrName>ppt_x</p:attrName>
                                          <p:attrName>ppt_y</p:attrName>
                                        </p:attrNameLst>
                                      </p:cBhvr>
                                      <p:rCtr x="17266" y="-20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8" grpId="1" animBg="1"/>
      <p:bldP spid="68" grpId="0" animBg="1"/>
      <p:bldP spid="75" grpId="0" animBg="1"/>
      <p:bldP spid="82" grpId="0" animBg="1"/>
      <p:bldP spid="83" grpId="0" animBg="1"/>
      <p:bldP spid="84" grpId="0" animBg="1"/>
      <p:bldP spid="88" grpId="0" animBg="1"/>
      <p:bldP spid="90" grpId="0" animBg="1"/>
      <p:bldP spid="90" grpId="1" animBg="1"/>
      <p:bldP spid="3"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6938-4D75-138D-AB90-F3D948099EF5}"/>
              </a:ext>
            </a:extLst>
          </p:cNvPr>
          <p:cNvSpPr>
            <a:spLocks noGrp="1"/>
          </p:cNvSpPr>
          <p:nvPr>
            <p:ph type="title"/>
          </p:nvPr>
        </p:nvSpPr>
        <p:spPr>
          <a:xfrm>
            <a:off x="738255" y="2621782"/>
            <a:ext cx="11026774" cy="553998"/>
          </a:xfrm>
        </p:spPr>
        <p:txBody>
          <a:bodyPr/>
          <a:lstStyle/>
          <a:p>
            <a:r>
              <a:rPr lang="en-US"/>
              <a:t>Demo: FnO data in Synapse Link</a:t>
            </a:r>
          </a:p>
        </p:txBody>
      </p:sp>
      <p:sp>
        <p:nvSpPr>
          <p:cNvPr id="4" name="TextBox 3">
            <a:extLst>
              <a:ext uri="{FF2B5EF4-FFF2-40B4-BE49-F238E27FC236}">
                <a16:creationId xmlns:a16="http://schemas.microsoft.com/office/drawing/2014/main" id="{D780FBF9-DDCA-9CAA-F901-DD5817AB280A}"/>
              </a:ext>
            </a:extLst>
          </p:cNvPr>
          <p:cNvSpPr txBox="1"/>
          <p:nvPr/>
        </p:nvSpPr>
        <p:spPr>
          <a:xfrm>
            <a:off x="152400" y="4810375"/>
            <a:ext cx="1185566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hlinkClick r:id="rId2"/>
              </a:rPr>
              <a:t>https://aka.ms/TransitiontoSynapseLinkVideos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5" name="Title 3">
            <a:extLst>
              <a:ext uri="{FF2B5EF4-FFF2-40B4-BE49-F238E27FC236}">
                <a16:creationId xmlns:a16="http://schemas.microsoft.com/office/drawing/2014/main" id="{C3FF7E3B-0B7E-4A7C-0C7A-3FC3DC4F900D}"/>
              </a:ext>
            </a:extLst>
          </p:cNvPr>
          <p:cNvSpPr txBox="1">
            <a:spLocks/>
          </p:cNvSpPr>
          <p:nvPr/>
        </p:nvSpPr>
        <p:spPr>
          <a:xfrm>
            <a:off x="199697" y="4161837"/>
            <a:ext cx="11808372"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For extensive demos, check out the </a:t>
            </a:r>
            <a:r>
              <a:rPr kumimoji="0" lang="en-US" sz="2400" b="0" i="0" u="none" strike="noStrike" kern="1200" cap="none" spc="-50" normalizeH="0" baseline="0" noProof="0" dirty="0" err="1">
                <a:ln w="3175">
                  <a:noFill/>
                </a:ln>
                <a:solidFill>
                  <a:srgbClr val="FFFFFF"/>
                </a:solidFill>
                <a:effectLst/>
                <a:uLnTx/>
                <a:uFillTx/>
                <a:latin typeface="Segoe UI Semibold"/>
                <a:ea typeface="+mn-ea"/>
                <a:cs typeface="Segoe UI" pitchFamily="34" charset="0"/>
              </a:rPr>
              <a:t>TechTalk</a:t>
            </a:r>
            <a:r>
              <a:rPr kumimoji="0" lang="en-US" sz="2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 series on this topic at</a:t>
            </a:r>
          </a:p>
        </p:txBody>
      </p:sp>
    </p:spTree>
    <p:extLst>
      <p:ext uri="{BB962C8B-B14F-4D97-AF65-F5344CB8AC3E}">
        <p14:creationId xmlns:p14="http://schemas.microsoft.com/office/powerpoint/2010/main" val="10618174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526537" cy="1107996"/>
          </a:xfrm>
        </p:spPr>
        <p:txBody>
          <a:bodyPr/>
          <a:lstStyle/>
          <a:p>
            <a:r>
              <a:rPr lang="en-US"/>
              <a:t>Dataverse Link to Microsoft Fabric</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36237" y="2630816"/>
            <a:ext cx="6883586" cy="1593193"/>
          </a:xfrm>
        </p:spPr>
        <p:txBody>
          <a:bodyPr/>
          <a:lstStyle/>
          <a:p>
            <a:pPr>
              <a:lnSpc>
                <a:spcPct val="150000"/>
              </a:lnSpc>
            </a:pPr>
            <a:r>
              <a:rPr lang="en-US" sz="2400"/>
              <a:t>Two-way integration with Microsoft Fabric brings AI driven insights to business data in Dynamics 365 and Power Apps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000000"/>
                </a:solidFill>
                <a:effectLst/>
                <a:uLnTx/>
                <a:uFillTx/>
                <a:latin typeface="Segoe UI"/>
                <a:ea typeface="+mn-ea"/>
                <a:cs typeface="+mn-cs"/>
              </a:rPr>
              <a:t>2</a:t>
            </a:r>
          </a:p>
        </p:txBody>
      </p:sp>
    </p:spTree>
    <p:extLst>
      <p:ext uri="{BB962C8B-B14F-4D97-AF65-F5344CB8AC3E}">
        <p14:creationId xmlns:p14="http://schemas.microsoft.com/office/powerpoint/2010/main" val="1047456642"/>
      </p:ext>
    </p:extLst>
  </p:cSld>
  <p:clrMapOvr>
    <a:masterClrMapping/>
  </p:clrMapOvr>
  <p:transition>
    <p:fade/>
  </p:transition>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10.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 v03 Template" id="{9D1B9087-DC8F-3244-A756-5185438947FC}" vid="{72E3AD86-0516-5F48-8818-49D464BA374E}"/>
    </a:ext>
  </a:extLst>
</a:theme>
</file>

<file path=ppt/theme/theme11.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COLOR TEMPLATE">
  <a:themeElements>
    <a:clrScheme name="BAG">
      <a:dk1>
        <a:sysClr val="windowText" lastClr="000000"/>
      </a:dk1>
      <a:lt1>
        <a:sysClr val="window" lastClr="FFFFFF"/>
      </a:lt1>
      <a:dk2>
        <a:srgbClr val="008272"/>
      </a:dk2>
      <a:lt2>
        <a:srgbClr val="30E5D0"/>
      </a:lt2>
      <a:accent1>
        <a:srgbClr val="008272"/>
      </a:accent1>
      <a:accent2>
        <a:srgbClr val="75757A"/>
      </a:accent2>
      <a:accent3>
        <a:srgbClr val="3C3C41"/>
      </a:accent3>
      <a:accent4>
        <a:srgbClr val="30E5D0"/>
      </a:accent4>
      <a:accent5>
        <a:srgbClr val="EBEBEB"/>
      </a:accent5>
      <a:accent6>
        <a:srgbClr val="FEF000"/>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BBE1F22C-DF7E-4CA3-8D2F-6CF4F093D302}"/>
    </a:ext>
  </a:extLst>
</a:theme>
</file>

<file path=ppt/theme/theme14.xml><?xml version="1.0" encoding="utf-8"?>
<a:theme xmlns:a="http://schemas.openxmlformats.org/drawingml/2006/main" name="3_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Como Template" id="{F0F1BBA1-83E5-4158-9502-4506E18D7A8F}" vid="{635AD2DD-583C-451E-9C47-FCE140755E62}"/>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5.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6.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7.xml><?xml version="1.0" encoding="utf-8"?>
<a:theme xmlns:a="http://schemas.openxmlformats.org/drawingml/2006/main" name="1_White Template">
  <a:themeElements>
    <a:clrScheme name="Custom 3">
      <a:dk1>
        <a:srgbClr val="000000"/>
      </a:dk1>
      <a:lt1>
        <a:srgbClr val="FFFFFF"/>
      </a:lt1>
      <a:dk2>
        <a:srgbClr val="243A5E"/>
      </a:dk2>
      <a:lt2>
        <a:srgbClr val="EAEAEA"/>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9.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559B18FBA906E4DA935FF36CA0ED559" ma:contentTypeVersion="19" ma:contentTypeDescription="Create a new document." ma:contentTypeScope="" ma:versionID="05edebbf4b7df63bb311c68631f41215">
  <xsd:schema xmlns:xsd="http://www.w3.org/2001/XMLSchema" xmlns:xs="http://www.w3.org/2001/XMLSchema" xmlns:p="http://schemas.microsoft.com/office/2006/metadata/properties" xmlns:ns1="http://schemas.microsoft.com/sharepoint/v3" xmlns:ns2="bfd8ef11-1377-4848-8d83-cc90eb26007a" xmlns:ns3="c3b00f35-0d6b-49e8-bdf1-ed167dc557fa" xmlns:ns4="230e9df3-be65-4c73-a93b-d1236ebd677e" targetNamespace="http://schemas.microsoft.com/office/2006/metadata/properties" ma:root="true" ma:fieldsID="1903c1e4659d2a7de515760eb2cca624" ns1:_="" ns2:_="" ns3:_="" ns4:_="">
    <xsd:import namespace="http://schemas.microsoft.com/sharepoint/v3"/>
    <xsd:import namespace="bfd8ef11-1377-4848-8d83-cc90eb26007a"/>
    <xsd:import namespace="c3b00f35-0d6b-49e8-bdf1-ed167dc557f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d8ef11-1377-4848-8d83-cc90eb260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b00f35-0d6b-49e8-bdf1-ed167dc557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af3e5fb-f260-4230-9052-6359800e292b}" ma:internalName="TaxCatchAll" ma:showField="CatchAllData" ma:web="c3b00f35-0d6b-49e8-bdf1-ed167dc557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bfd8ef11-1377-4848-8d83-cc90eb26007a">
      <Terms xmlns="http://schemas.microsoft.com/office/infopath/2007/PartnerControls"/>
    </lcf76f155ced4ddcb4097134ff3c332f>
    <_ip_UnifiedCompliancePolicyProperties xmlns="http://schemas.microsoft.com/sharepoint/v3" xsi:nil="true"/>
    <TaxCatchAll xmlns="230e9df3-be65-4c73-a93b-d1236ebd677e" xsi:nil="true"/>
    <SharedWithUsers xmlns="c3b00f35-0d6b-49e8-bdf1-ed167dc557fa">
      <UserInfo>
        <DisplayName>Tom Higginbotham</DisplayName>
        <AccountId>549</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B4B8C7-4BED-43FB-9114-B2E07D37941F}">
  <ds:schemaRefs>
    <ds:schemaRef ds:uri="230e9df3-be65-4c73-a93b-d1236ebd677e"/>
    <ds:schemaRef ds:uri="bfd8ef11-1377-4848-8d83-cc90eb26007a"/>
    <ds:schemaRef ds:uri="c3b00f35-0d6b-49e8-bdf1-ed167dc557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EA58C6B-C04E-4657-8FD2-DA79E8F4C528}">
  <ds:schemaRefs>
    <ds:schemaRef ds:uri="230e9df3-be65-4c73-a93b-d1236ebd677e"/>
    <ds:schemaRef ds:uri="bfd8ef11-1377-4848-8d83-cc90eb26007a"/>
    <ds:schemaRef ds:uri="c3b00f35-0d6b-49e8-bdf1-ed167dc557f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F45F5371-3F86-40BD-84C5-3A173420CA5B}">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1577</TotalTime>
  <Words>2833</Words>
  <Application>Microsoft Office PowerPoint</Application>
  <PresentationFormat>Widescreen</PresentationFormat>
  <Paragraphs>446</Paragraphs>
  <Slides>26</Slides>
  <Notes>15</Notes>
  <HiddenSlides>1</HiddenSlides>
  <MMClips>0</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26</vt:i4>
      </vt:variant>
    </vt:vector>
  </HeadingPairs>
  <TitlesOfParts>
    <vt:vector size="54" baseType="lpstr">
      <vt:lpstr>Aptos</vt:lpstr>
      <vt:lpstr>Arial</vt:lpstr>
      <vt:lpstr>Arial Black</vt:lpstr>
      <vt:lpstr>Calibri</vt:lpstr>
      <vt:lpstr>Calibri Light</vt:lpstr>
      <vt:lpstr>Consolas</vt:lpstr>
      <vt:lpstr>Quattrocento Sans</vt:lpstr>
      <vt:lpstr>Segoe UI</vt:lpstr>
      <vt:lpstr>Segoe UI Black</vt:lpstr>
      <vt:lpstr>Segoe UI Light</vt:lpstr>
      <vt:lpstr>Segoe UI Regular</vt:lpstr>
      <vt:lpstr>Segoe UI Semibold</vt:lpstr>
      <vt:lpstr>Segoe UI Semilight</vt:lpstr>
      <vt:lpstr>Wingdings</vt:lpstr>
      <vt:lpstr>White Template</vt:lpstr>
      <vt:lpstr>2_White Template</vt:lpstr>
      <vt:lpstr>XR Template</vt:lpstr>
      <vt:lpstr>Power Platform Template</vt:lpstr>
      <vt:lpstr>Synapse Template Nov 2021 - Dark</vt:lpstr>
      <vt:lpstr>PowerPlatform_Toolkit_Blue</vt:lpstr>
      <vt:lpstr>1_White Template</vt:lpstr>
      <vt:lpstr>9-51153_Microsoft_Ignite_Black_Template</vt:lpstr>
      <vt:lpstr>Microsoft Build 16:9 Template Dark</vt:lpstr>
      <vt:lpstr> Microsoft_Learn_Black_Template</vt:lpstr>
      <vt:lpstr>MVP_Dark</vt:lpstr>
      <vt:lpstr>2_Office Theme</vt:lpstr>
      <vt:lpstr>1_COLOR TEMPLATE</vt:lpstr>
      <vt:lpstr>3_White Template</vt:lpstr>
      <vt:lpstr>Purpose of this deck</vt:lpstr>
      <vt:lpstr>Dynamics data in Synapse Link for Dataverse  - Transitioning from Export to Azure Data Lake to Synapse Link</vt:lpstr>
      <vt:lpstr>If you are using Export to Data lake today… </vt:lpstr>
      <vt:lpstr>Agenda</vt:lpstr>
      <vt:lpstr>Synapse Link for Dataverse</vt:lpstr>
      <vt:lpstr>PowerPoint Presentation</vt:lpstr>
      <vt:lpstr>Synapse Link for Dataverse</vt:lpstr>
      <vt:lpstr>Demo: FnO data in Synapse Link</vt:lpstr>
      <vt:lpstr>Dataverse Link to Microsoft Fabric</vt:lpstr>
      <vt:lpstr>PowerPoint Presentation</vt:lpstr>
      <vt:lpstr>Power platform &amp;  Microsoft Fabric</vt:lpstr>
      <vt:lpstr>Power platform &amp;  Microsoft Fabric</vt:lpstr>
      <vt:lpstr>Transition</vt:lpstr>
      <vt:lpstr>Previously : Synapse Link &amp; Export to Data Lake</vt:lpstr>
      <vt:lpstr>One experience to integrate all Dynamics data for Analytics </vt:lpstr>
      <vt:lpstr>Unlock AI driven insights and action with Link to Fabric</vt:lpstr>
      <vt:lpstr>Extend your investments to AI driven insights &amp; action</vt:lpstr>
      <vt:lpstr>Extend your investments by upgrading to Synapse Link</vt:lpstr>
      <vt:lpstr>PowerPoint Presentation</vt:lpstr>
      <vt:lpstr>Empower your people to do more with data</vt:lpstr>
      <vt:lpstr>Upgrade to Synapse Link: Total cost of ownership</vt:lpstr>
      <vt:lpstr>Operational reporting cost comparison </vt:lpstr>
      <vt:lpstr>Demo: Explore cost reductions</vt:lpstr>
      <vt:lpstr>Call to Action</vt:lpstr>
      <vt:lpstr>Call to Action</vt:lpstr>
      <vt:lpstr>Resources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These discussions are confidential</dc:title>
  <dc:creator>Milinda Vitharana</dc:creator>
  <cp:lastModifiedBy>Jila Yadav</cp:lastModifiedBy>
  <cp:revision>6</cp:revision>
  <dcterms:created xsi:type="dcterms:W3CDTF">2023-05-23T17:26:50Z</dcterms:created>
  <dcterms:modified xsi:type="dcterms:W3CDTF">2023-12-11T17:52:03Z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0x0101003559B18FBA906E4DA935FF36CA0ED559</vt:lpwstr>
  </property>
  <property fmtid="{D5CDD505-2E9C-101B-9397-08002B2CF9AE}" pid="3" name="MediaServiceImageTags">
    <vt:lpwstr/>
  </property>
</Properties>
</file>